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4"/>
    <p:sldMasterId id="2147483694" r:id="rId5"/>
  </p:sldMasterIdLst>
  <p:notesMasterIdLst>
    <p:notesMasterId r:id="rId23"/>
  </p:notesMasterIdLst>
  <p:sldIdLst>
    <p:sldId id="346" r:id="rId6"/>
    <p:sldId id="347" r:id="rId7"/>
    <p:sldId id="348" r:id="rId8"/>
    <p:sldId id="264" r:id="rId9"/>
    <p:sldId id="363" r:id="rId10"/>
    <p:sldId id="323" r:id="rId11"/>
    <p:sldId id="364" r:id="rId12"/>
    <p:sldId id="365" r:id="rId13"/>
    <p:sldId id="366" r:id="rId14"/>
    <p:sldId id="367" r:id="rId15"/>
    <p:sldId id="368" r:id="rId16"/>
    <p:sldId id="369" r:id="rId17"/>
    <p:sldId id="370" r:id="rId18"/>
    <p:sldId id="371" r:id="rId19"/>
    <p:sldId id="372" r:id="rId20"/>
    <p:sldId id="373" r:id="rId21"/>
    <p:sldId id="260" r:id="rId22"/>
  </p:sldIdLst>
  <p:sldSz cx="122047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estaviztky Georgina" initials="BG" lastIdx="1" clrIdx="0">
    <p:extLst>
      <p:ext uri="{19B8F6BF-5375-455C-9EA6-DF929625EA0E}">
        <p15:presenceInfo xmlns:p15="http://schemas.microsoft.com/office/powerpoint/2012/main" userId="S-1-5-21-1393529485-3094145746-2189747129-50617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9E586C-7F66-42EB-BA94-D7DA9C8E091C}" v="49" dt="2021-04-13T19:58:32.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file:///\\seluntfs14\TPPC\8.PPCL\WCM_PPCL\3.%20Tools%20&amp;%20Templates\Loss%20eradication%20teams%20routes\12%20step%20Kaizen%20route\Mall_12_Step.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seluntfs14\TPPC\8.PPCL\WCM_PPCL\3.%20Tools%20&amp;%20Templates\Loss%20eradication%20teams%20routes\12%20step%20Kaizen%20route\Mall_12_Step.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seluntfs14\TPPC\8.PPCL\WCM_PPCL\3.%20Tools%20&amp;%20Templates\Loss%20eradication%20teams%20routes\12%20step%20Kaizen%20route\Mall_12_Step.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'Steg 2. Förlust_Område'!$AX$15</c:f>
              <c:strCache>
                <c:ptCount val="1"/>
                <c:pt idx="0">
                  <c:v>VAT</c:v>
                </c:pt>
              </c:strCache>
            </c:strRef>
          </c:tx>
          <c:invertIfNegative val="0"/>
          <c:val>
            <c:numRef>
              <c:f>'Steg 2. Förlust_Område'!$AX$16:$AX$17</c:f>
              <c:numCache>
                <c:formatCode>General</c:formatCode>
                <c:ptCount val="2"/>
                <c:pt idx="0">
                  <c:v>5893</c:v>
                </c:pt>
              </c:numCache>
            </c:numRef>
          </c:val>
          <c:extLst>
            <c:ext xmlns:c16="http://schemas.microsoft.com/office/drawing/2014/chart" uri="{C3380CC4-5D6E-409C-BE32-E72D297353CC}">
              <c16:uniqueId val="{00000000-437F-4CDB-B08F-689E994806C0}"/>
            </c:ext>
          </c:extLst>
        </c:ser>
        <c:ser>
          <c:idx val="1"/>
          <c:order val="1"/>
          <c:tx>
            <c:strRef>
              <c:f>'Steg 2. Förlust_Område'!$AY$15</c:f>
              <c:strCache>
                <c:ptCount val="1"/>
                <c:pt idx="0">
                  <c:v>Loss time</c:v>
                </c:pt>
              </c:strCache>
            </c:strRef>
          </c:tx>
          <c:invertIfNegative val="0"/>
          <c:val>
            <c:numRef>
              <c:f>'Steg 2. Förlust_Område'!$AY$16:$AY$17</c:f>
              <c:numCache>
                <c:formatCode>General</c:formatCode>
                <c:ptCount val="2"/>
                <c:pt idx="0">
                  <c:v>499</c:v>
                </c:pt>
              </c:numCache>
            </c:numRef>
          </c:val>
          <c:extLst>
            <c:ext xmlns:c16="http://schemas.microsoft.com/office/drawing/2014/chart" uri="{C3380CC4-5D6E-409C-BE32-E72D297353CC}">
              <c16:uniqueId val="{00000001-437F-4CDB-B08F-689E994806C0}"/>
            </c:ext>
          </c:extLst>
        </c:ser>
        <c:dLbls>
          <c:showLegendKey val="0"/>
          <c:showVal val="0"/>
          <c:showCatName val="0"/>
          <c:showSerName val="0"/>
          <c:showPercent val="0"/>
          <c:showBubbleSize val="0"/>
        </c:dLbls>
        <c:gapWidth val="150"/>
        <c:overlap val="100"/>
        <c:axId val="263990656"/>
        <c:axId val="264004736"/>
      </c:barChart>
      <c:catAx>
        <c:axId val="263990656"/>
        <c:scaling>
          <c:orientation val="minMax"/>
        </c:scaling>
        <c:delete val="0"/>
        <c:axPos val="b"/>
        <c:numFmt formatCode="General" sourceLinked="1"/>
        <c:majorTickMark val="out"/>
        <c:minorTickMark val="none"/>
        <c:tickLblPos val="nextTo"/>
        <c:txPr>
          <a:bodyPr/>
          <a:lstStyle/>
          <a:p>
            <a:pPr>
              <a:defRPr sz="700"/>
            </a:pPr>
            <a:endParaRPr lang="pt-BR"/>
          </a:p>
        </c:txPr>
        <c:crossAx val="264004736"/>
        <c:crosses val="autoZero"/>
        <c:auto val="1"/>
        <c:lblAlgn val="ctr"/>
        <c:lblOffset val="100"/>
        <c:noMultiLvlLbl val="0"/>
      </c:catAx>
      <c:valAx>
        <c:axId val="264004736"/>
        <c:scaling>
          <c:orientation val="minMax"/>
          <c:min val="0"/>
        </c:scaling>
        <c:delete val="0"/>
        <c:axPos val="l"/>
        <c:numFmt formatCode="General" sourceLinked="1"/>
        <c:majorTickMark val="out"/>
        <c:minorTickMark val="none"/>
        <c:tickLblPos val="nextTo"/>
        <c:txPr>
          <a:bodyPr/>
          <a:lstStyle/>
          <a:p>
            <a:pPr>
              <a:defRPr sz="700"/>
            </a:pPr>
            <a:endParaRPr lang="pt-BR"/>
          </a:p>
        </c:txPr>
        <c:crossAx val="263990656"/>
        <c:crosses val="autoZero"/>
        <c:crossBetween val="between"/>
      </c:valAx>
    </c:plotArea>
    <c:plotVisOnly val="1"/>
    <c:dispBlanksAs val="gap"/>
    <c:showDLblsOverMax val="0"/>
  </c:chart>
  <c:spPr>
    <a:ln>
      <a:solidFill>
        <a:srgbClr val="000000"/>
      </a:solid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'Steg 2. Förlust_Område'!$AY$23</c:f>
              <c:strCache>
                <c:ptCount val="1"/>
                <c:pt idx="0">
                  <c:v>Loss 10</c:v>
                </c:pt>
              </c:strCache>
            </c:strRef>
          </c:tx>
          <c:invertIfNegative val="0"/>
          <c:cat>
            <c:strRef>
              <c:f>'Steg 2. Förlust_Område'!$AW$24:$AX$24</c:f>
              <c:strCache>
                <c:ptCount val="1"/>
                <c:pt idx="0">
                  <c:v>Losses</c:v>
                </c:pt>
              </c:strCache>
            </c:strRef>
          </c:cat>
          <c:val>
            <c:numRef>
              <c:f>'Steg 2. Förlust_Område'!$AY$24</c:f>
              <c:numCache>
                <c:formatCode>General</c:formatCode>
                <c:ptCount val="1"/>
                <c:pt idx="0">
                  <c:v>0</c:v>
                </c:pt>
              </c:numCache>
            </c:numRef>
          </c:val>
          <c:extLst>
            <c:ext xmlns:c16="http://schemas.microsoft.com/office/drawing/2014/chart" uri="{C3380CC4-5D6E-409C-BE32-E72D297353CC}">
              <c16:uniqueId val="{00000000-A185-4271-859C-6F8E1FDA6EFA}"/>
            </c:ext>
          </c:extLst>
        </c:ser>
        <c:ser>
          <c:idx val="1"/>
          <c:order val="1"/>
          <c:tx>
            <c:strRef>
              <c:f>'Steg 2. Förlust_Område'!$AZ$23</c:f>
              <c:strCache>
                <c:ptCount val="1"/>
                <c:pt idx="0">
                  <c:v>Loss 9</c:v>
                </c:pt>
              </c:strCache>
            </c:strRef>
          </c:tx>
          <c:invertIfNegative val="0"/>
          <c:cat>
            <c:strRef>
              <c:f>'Steg 2. Förlust_Område'!$AW$24:$AX$24</c:f>
              <c:strCache>
                <c:ptCount val="1"/>
                <c:pt idx="0">
                  <c:v>Losses</c:v>
                </c:pt>
              </c:strCache>
            </c:strRef>
          </c:cat>
          <c:val>
            <c:numRef>
              <c:f>'Steg 2. Förlust_Område'!$AZ$24</c:f>
              <c:numCache>
                <c:formatCode>General</c:formatCode>
                <c:ptCount val="1"/>
                <c:pt idx="0">
                  <c:v>0</c:v>
                </c:pt>
              </c:numCache>
            </c:numRef>
          </c:val>
          <c:extLst>
            <c:ext xmlns:c16="http://schemas.microsoft.com/office/drawing/2014/chart" uri="{C3380CC4-5D6E-409C-BE32-E72D297353CC}">
              <c16:uniqueId val="{00000001-A185-4271-859C-6F8E1FDA6EFA}"/>
            </c:ext>
          </c:extLst>
        </c:ser>
        <c:ser>
          <c:idx val="2"/>
          <c:order val="2"/>
          <c:tx>
            <c:strRef>
              <c:f>'Steg 2. Förlust_Område'!$BA$23</c:f>
              <c:strCache>
                <c:ptCount val="1"/>
                <c:pt idx="0">
                  <c:v>Loss 8</c:v>
                </c:pt>
              </c:strCache>
            </c:strRef>
          </c:tx>
          <c:invertIfNegative val="0"/>
          <c:cat>
            <c:strRef>
              <c:f>'Steg 2. Förlust_Område'!$AW$24:$AX$24</c:f>
              <c:strCache>
                <c:ptCount val="1"/>
                <c:pt idx="0">
                  <c:v>Losses</c:v>
                </c:pt>
              </c:strCache>
            </c:strRef>
          </c:cat>
          <c:val>
            <c:numRef>
              <c:f>'Steg 2. Förlust_Område'!$BA$24</c:f>
              <c:numCache>
                <c:formatCode>General</c:formatCode>
                <c:ptCount val="1"/>
                <c:pt idx="0">
                  <c:v>6</c:v>
                </c:pt>
              </c:numCache>
            </c:numRef>
          </c:val>
          <c:extLst>
            <c:ext xmlns:c16="http://schemas.microsoft.com/office/drawing/2014/chart" uri="{C3380CC4-5D6E-409C-BE32-E72D297353CC}">
              <c16:uniqueId val="{00000002-A185-4271-859C-6F8E1FDA6EFA}"/>
            </c:ext>
          </c:extLst>
        </c:ser>
        <c:ser>
          <c:idx val="3"/>
          <c:order val="3"/>
          <c:tx>
            <c:strRef>
              <c:f>'Steg 2. Förlust_Område'!$BB$23</c:f>
              <c:strCache>
                <c:ptCount val="1"/>
                <c:pt idx="0">
                  <c:v>Loss 7</c:v>
                </c:pt>
              </c:strCache>
            </c:strRef>
          </c:tx>
          <c:invertIfNegative val="0"/>
          <c:cat>
            <c:strRef>
              <c:f>'Steg 2. Förlust_Område'!$AW$24:$AX$24</c:f>
              <c:strCache>
                <c:ptCount val="1"/>
                <c:pt idx="0">
                  <c:v>Losses</c:v>
                </c:pt>
              </c:strCache>
            </c:strRef>
          </c:cat>
          <c:val>
            <c:numRef>
              <c:f>'Steg 2. Förlust_Område'!$BB$24</c:f>
              <c:numCache>
                <c:formatCode>General</c:formatCode>
                <c:ptCount val="1"/>
                <c:pt idx="0">
                  <c:v>7</c:v>
                </c:pt>
              </c:numCache>
            </c:numRef>
          </c:val>
          <c:extLst>
            <c:ext xmlns:c16="http://schemas.microsoft.com/office/drawing/2014/chart" uri="{C3380CC4-5D6E-409C-BE32-E72D297353CC}">
              <c16:uniqueId val="{00000003-A185-4271-859C-6F8E1FDA6EFA}"/>
            </c:ext>
          </c:extLst>
        </c:ser>
        <c:ser>
          <c:idx val="4"/>
          <c:order val="4"/>
          <c:tx>
            <c:strRef>
              <c:f>'Steg 2. Förlust_Område'!$BC$23</c:f>
              <c:strCache>
                <c:ptCount val="1"/>
                <c:pt idx="0">
                  <c:v>Loss 6</c:v>
                </c:pt>
              </c:strCache>
            </c:strRef>
          </c:tx>
          <c:invertIfNegative val="0"/>
          <c:cat>
            <c:strRef>
              <c:f>'Steg 2. Förlust_Område'!$AW$24:$AX$24</c:f>
              <c:strCache>
                <c:ptCount val="1"/>
                <c:pt idx="0">
                  <c:v>Losses</c:v>
                </c:pt>
              </c:strCache>
            </c:strRef>
          </c:cat>
          <c:val>
            <c:numRef>
              <c:f>'Steg 2. Förlust_Område'!$BC$24</c:f>
              <c:numCache>
                <c:formatCode>General</c:formatCode>
                <c:ptCount val="1"/>
                <c:pt idx="0">
                  <c:v>15</c:v>
                </c:pt>
              </c:numCache>
            </c:numRef>
          </c:val>
          <c:extLst>
            <c:ext xmlns:c16="http://schemas.microsoft.com/office/drawing/2014/chart" uri="{C3380CC4-5D6E-409C-BE32-E72D297353CC}">
              <c16:uniqueId val="{00000004-A185-4271-859C-6F8E1FDA6EFA}"/>
            </c:ext>
          </c:extLst>
        </c:ser>
        <c:ser>
          <c:idx val="5"/>
          <c:order val="5"/>
          <c:tx>
            <c:strRef>
              <c:f>'Steg 2. Förlust_Område'!$BD$23</c:f>
              <c:strCache>
                <c:ptCount val="1"/>
                <c:pt idx="0">
                  <c:v>Loss 5</c:v>
                </c:pt>
              </c:strCache>
            </c:strRef>
          </c:tx>
          <c:invertIfNegative val="0"/>
          <c:cat>
            <c:strRef>
              <c:f>'Steg 2. Förlust_Område'!$AW$24:$AX$24</c:f>
              <c:strCache>
                <c:ptCount val="1"/>
                <c:pt idx="0">
                  <c:v>Losses</c:v>
                </c:pt>
              </c:strCache>
            </c:strRef>
          </c:cat>
          <c:val>
            <c:numRef>
              <c:f>'Steg 2. Förlust_Område'!$BD$24</c:f>
              <c:numCache>
                <c:formatCode>General</c:formatCode>
                <c:ptCount val="1"/>
                <c:pt idx="0">
                  <c:v>21</c:v>
                </c:pt>
              </c:numCache>
            </c:numRef>
          </c:val>
          <c:extLst>
            <c:ext xmlns:c16="http://schemas.microsoft.com/office/drawing/2014/chart" uri="{C3380CC4-5D6E-409C-BE32-E72D297353CC}">
              <c16:uniqueId val="{00000005-A185-4271-859C-6F8E1FDA6EFA}"/>
            </c:ext>
          </c:extLst>
        </c:ser>
        <c:ser>
          <c:idx val="6"/>
          <c:order val="6"/>
          <c:tx>
            <c:strRef>
              <c:f>'Steg 2. Förlust_Område'!$BE$23</c:f>
              <c:strCache>
                <c:ptCount val="1"/>
                <c:pt idx="0">
                  <c:v>Loss 4</c:v>
                </c:pt>
              </c:strCache>
            </c:strRef>
          </c:tx>
          <c:invertIfNegative val="0"/>
          <c:cat>
            <c:strRef>
              <c:f>'Steg 2. Förlust_Område'!$AW$24:$AX$24</c:f>
              <c:strCache>
                <c:ptCount val="1"/>
                <c:pt idx="0">
                  <c:v>Losses</c:v>
                </c:pt>
              </c:strCache>
            </c:strRef>
          </c:cat>
          <c:val>
            <c:numRef>
              <c:f>'Steg 2. Förlust_Område'!$BE$24</c:f>
              <c:numCache>
                <c:formatCode>General</c:formatCode>
                <c:ptCount val="1"/>
                <c:pt idx="0">
                  <c:v>37</c:v>
                </c:pt>
              </c:numCache>
            </c:numRef>
          </c:val>
          <c:extLst>
            <c:ext xmlns:c16="http://schemas.microsoft.com/office/drawing/2014/chart" uri="{C3380CC4-5D6E-409C-BE32-E72D297353CC}">
              <c16:uniqueId val="{00000006-A185-4271-859C-6F8E1FDA6EFA}"/>
            </c:ext>
          </c:extLst>
        </c:ser>
        <c:ser>
          <c:idx val="7"/>
          <c:order val="7"/>
          <c:tx>
            <c:strRef>
              <c:f>'Steg 2. Förlust_Område'!$BF$23</c:f>
              <c:strCache>
                <c:ptCount val="1"/>
                <c:pt idx="0">
                  <c:v>Loss 3</c:v>
                </c:pt>
              </c:strCache>
            </c:strRef>
          </c:tx>
          <c:invertIfNegative val="0"/>
          <c:cat>
            <c:strRef>
              <c:f>'Steg 2. Förlust_Område'!$AW$24:$AX$24</c:f>
              <c:strCache>
                <c:ptCount val="1"/>
                <c:pt idx="0">
                  <c:v>Losses</c:v>
                </c:pt>
              </c:strCache>
            </c:strRef>
          </c:cat>
          <c:val>
            <c:numRef>
              <c:f>'Steg 2. Förlust_Område'!$BF$24</c:f>
              <c:numCache>
                <c:formatCode>General</c:formatCode>
                <c:ptCount val="1"/>
                <c:pt idx="0">
                  <c:v>62</c:v>
                </c:pt>
              </c:numCache>
            </c:numRef>
          </c:val>
          <c:extLst>
            <c:ext xmlns:c16="http://schemas.microsoft.com/office/drawing/2014/chart" uri="{C3380CC4-5D6E-409C-BE32-E72D297353CC}">
              <c16:uniqueId val="{00000007-A185-4271-859C-6F8E1FDA6EFA}"/>
            </c:ext>
          </c:extLst>
        </c:ser>
        <c:ser>
          <c:idx val="8"/>
          <c:order val="8"/>
          <c:tx>
            <c:strRef>
              <c:f>'Steg 2. Förlust_Område'!$BG$23</c:f>
              <c:strCache>
                <c:ptCount val="1"/>
                <c:pt idx="0">
                  <c:v>Loss 2</c:v>
                </c:pt>
              </c:strCache>
            </c:strRef>
          </c:tx>
          <c:invertIfNegative val="0"/>
          <c:cat>
            <c:strRef>
              <c:f>'Steg 2. Förlust_Område'!$AW$24:$AX$24</c:f>
              <c:strCache>
                <c:ptCount val="1"/>
                <c:pt idx="0">
                  <c:v>Losses</c:v>
                </c:pt>
              </c:strCache>
            </c:strRef>
          </c:cat>
          <c:val>
            <c:numRef>
              <c:f>'Steg 2. Förlust_Område'!$BG$24</c:f>
              <c:numCache>
                <c:formatCode>General</c:formatCode>
                <c:ptCount val="1"/>
                <c:pt idx="0">
                  <c:v>120</c:v>
                </c:pt>
              </c:numCache>
            </c:numRef>
          </c:val>
          <c:extLst>
            <c:ext xmlns:c16="http://schemas.microsoft.com/office/drawing/2014/chart" uri="{C3380CC4-5D6E-409C-BE32-E72D297353CC}">
              <c16:uniqueId val="{00000008-A185-4271-859C-6F8E1FDA6EFA}"/>
            </c:ext>
          </c:extLst>
        </c:ser>
        <c:dLbls>
          <c:showLegendKey val="0"/>
          <c:showVal val="0"/>
          <c:showCatName val="0"/>
          <c:showSerName val="0"/>
          <c:showPercent val="0"/>
          <c:showBubbleSize val="0"/>
        </c:dLbls>
        <c:gapWidth val="150"/>
        <c:overlap val="100"/>
        <c:axId val="264074368"/>
        <c:axId val="264075904"/>
      </c:barChart>
      <c:catAx>
        <c:axId val="264074368"/>
        <c:scaling>
          <c:orientation val="minMax"/>
        </c:scaling>
        <c:delete val="0"/>
        <c:axPos val="b"/>
        <c:numFmt formatCode="General" sourceLinked="0"/>
        <c:majorTickMark val="out"/>
        <c:minorTickMark val="none"/>
        <c:tickLblPos val="nextTo"/>
        <c:txPr>
          <a:bodyPr/>
          <a:lstStyle/>
          <a:p>
            <a:pPr>
              <a:defRPr sz="800"/>
            </a:pPr>
            <a:endParaRPr lang="pt-BR"/>
          </a:p>
        </c:txPr>
        <c:crossAx val="264075904"/>
        <c:crosses val="autoZero"/>
        <c:auto val="1"/>
        <c:lblAlgn val="ctr"/>
        <c:lblOffset val="100"/>
        <c:noMultiLvlLbl val="0"/>
      </c:catAx>
      <c:valAx>
        <c:axId val="264075904"/>
        <c:scaling>
          <c:orientation val="minMax"/>
        </c:scaling>
        <c:delete val="0"/>
        <c:axPos val="l"/>
        <c:numFmt formatCode="General" sourceLinked="1"/>
        <c:majorTickMark val="out"/>
        <c:minorTickMark val="none"/>
        <c:tickLblPos val="nextTo"/>
        <c:txPr>
          <a:bodyPr/>
          <a:lstStyle/>
          <a:p>
            <a:pPr>
              <a:defRPr sz="700"/>
            </a:pPr>
            <a:endParaRPr lang="pt-BR"/>
          </a:p>
        </c:txPr>
        <c:crossAx val="264074368"/>
        <c:crosses val="autoZero"/>
        <c:crossBetween val="between"/>
      </c:valAx>
    </c:plotArea>
    <c:legend>
      <c:legendPos val="r"/>
      <c:overlay val="0"/>
      <c:txPr>
        <a:bodyPr/>
        <a:lstStyle/>
        <a:p>
          <a:pPr>
            <a:defRPr sz="700"/>
          </a:pPr>
          <a:endParaRPr lang="pt-BR"/>
        </a:p>
      </c:txPr>
    </c:legend>
    <c:plotVisOnly val="1"/>
    <c:dispBlanksAs val="gap"/>
    <c:showDLblsOverMax val="0"/>
  </c:chart>
  <c:spPr>
    <a:noFill/>
    <a:ln>
      <a:solidFill>
        <a:srgbClr val="000000"/>
      </a:solidFill>
    </a:ln>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4359974850646276"/>
          <c:y val="0.10708313308104583"/>
          <c:w val="0.53570461981382123"/>
          <c:h val="0.61791852969757188"/>
        </c:manualLayout>
      </c:layout>
      <c:barChart>
        <c:barDir val="col"/>
        <c:grouping val="clustered"/>
        <c:varyColors val="0"/>
        <c:ser>
          <c:idx val="0"/>
          <c:order val="0"/>
          <c:invertIfNegative val="0"/>
          <c:cat>
            <c:strRef>
              <c:f>'Steg 2. Förlust_Område'!$AW$31:$AW$35</c:f>
              <c:strCache>
                <c:ptCount val="5"/>
                <c:pt idx="0">
                  <c:v>Defect 1</c:v>
                </c:pt>
                <c:pt idx="1">
                  <c:v>Defect 2</c:v>
                </c:pt>
                <c:pt idx="2">
                  <c:v>Defect 3</c:v>
                </c:pt>
                <c:pt idx="3">
                  <c:v>Defect 4</c:v>
                </c:pt>
                <c:pt idx="4">
                  <c:v>Defect 5</c:v>
                </c:pt>
              </c:strCache>
            </c:strRef>
          </c:cat>
          <c:val>
            <c:numRef>
              <c:f>'Steg 2. Förlust_Område'!$AX$31:$AX$35</c:f>
              <c:numCache>
                <c:formatCode>General</c:formatCode>
                <c:ptCount val="5"/>
                <c:pt idx="0">
                  <c:v>174</c:v>
                </c:pt>
                <c:pt idx="1">
                  <c:v>33</c:v>
                </c:pt>
                <c:pt idx="2">
                  <c:v>24</c:v>
                </c:pt>
                <c:pt idx="3">
                  <c:v>0</c:v>
                </c:pt>
                <c:pt idx="4">
                  <c:v>0</c:v>
                </c:pt>
              </c:numCache>
            </c:numRef>
          </c:val>
          <c:extLst>
            <c:ext xmlns:c16="http://schemas.microsoft.com/office/drawing/2014/chart" uri="{C3380CC4-5D6E-409C-BE32-E72D297353CC}">
              <c16:uniqueId val="{00000000-F315-41F6-BA23-6257DB6C8FDB}"/>
            </c:ext>
          </c:extLst>
        </c:ser>
        <c:dLbls>
          <c:showLegendKey val="0"/>
          <c:showVal val="0"/>
          <c:showCatName val="0"/>
          <c:showSerName val="0"/>
          <c:showPercent val="0"/>
          <c:showBubbleSize val="0"/>
        </c:dLbls>
        <c:gapWidth val="150"/>
        <c:axId val="263587328"/>
        <c:axId val="263588864"/>
      </c:barChart>
      <c:catAx>
        <c:axId val="263587328"/>
        <c:scaling>
          <c:orientation val="minMax"/>
        </c:scaling>
        <c:delete val="0"/>
        <c:axPos val="b"/>
        <c:numFmt formatCode="General" sourceLinked="0"/>
        <c:majorTickMark val="out"/>
        <c:minorTickMark val="none"/>
        <c:tickLblPos val="nextTo"/>
        <c:txPr>
          <a:bodyPr/>
          <a:lstStyle/>
          <a:p>
            <a:pPr>
              <a:defRPr sz="700"/>
            </a:pPr>
            <a:endParaRPr lang="pt-BR"/>
          </a:p>
        </c:txPr>
        <c:crossAx val="263588864"/>
        <c:crosses val="autoZero"/>
        <c:auto val="1"/>
        <c:lblAlgn val="ctr"/>
        <c:lblOffset val="100"/>
        <c:noMultiLvlLbl val="0"/>
      </c:catAx>
      <c:valAx>
        <c:axId val="263588864"/>
        <c:scaling>
          <c:orientation val="minMax"/>
        </c:scaling>
        <c:delete val="0"/>
        <c:axPos val="l"/>
        <c:numFmt formatCode="General" sourceLinked="1"/>
        <c:majorTickMark val="out"/>
        <c:minorTickMark val="none"/>
        <c:tickLblPos val="nextTo"/>
        <c:txPr>
          <a:bodyPr/>
          <a:lstStyle/>
          <a:p>
            <a:pPr>
              <a:defRPr sz="700"/>
            </a:pPr>
            <a:endParaRPr lang="pt-BR"/>
          </a:p>
        </c:txPr>
        <c:crossAx val="263587328"/>
        <c:crosses val="autoZero"/>
        <c:crossBetween val="between"/>
      </c:valAx>
      <c:spPr>
        <a:ln>
          <a:noFill/>
        </a:ln>
      </c:spPr>
    </c:plotArea>
    <c:plotVisOnly val="1"/>
    <c:dispBlanksAs val="gap"/>
    <c:showDLblsOverMax val="0"/>
  </c:chart>
  <c:spPr>
    <a:ln>
      <a:solidFill>
        <a:srgbClr val="000000"/>
      </a:solidFill>
    </a:ln>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F36153-8F39-4FB9-BCFE-F12FF6F31063}" type="datetimeFigureOut">
              <a:rPr lang="en-US" smtClean="0"/>
              <a:t>8/22/2025</a:t>
            </a:fld>
            <a:endParaRPr lang="en-US"/>
          </a:p>
        </p:txBody>
      </p:sp>
      <p:sp>
        <p:nvSpPr>
          <p:cNvPr id="4" name="Slide Image Placeholder 3"/>
          <p:cNvSpPr>
            <a:spLocks noGrp="1" noRot="1" noChangeAspect="1"/>
          </p:cNvSpPr>
          <p:nvPr>
            <p:ph type="sldImg" idx="2"/>
          </p:nvPr>
        </p:nvSpPr>
        <p:spPr>
          <a:xfrm>
            <a:off x="684213" y="1143000"/>
            <a:ext cx="5489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642871-01A9-49A3-9C4B-5682E6E1C2C6}" type="slidenum">
              <a:rPr lang="en-US" smtClean="0"/>
              <a:t>‹#›</a:t>
            </a:fld>
            <a:endParaRPr lang="en-US"/>
          </a:p>
        </p:txBody>
      </p:sp>
    </p:spTree>
    <p:extLst>
      <p:ext uri="{BB962C8B-B14F-4D97-AF65-F5344CB8AC3E}">
        <p14:creationId xmlns:p14="http://schemas.microsoft.com/office/powerpoint/2010/main" val="2021046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4213" y="1143000"/>
            <a:ext cx="5489575" cy="3086100"/>
          </a:xfrm>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034E92-B831-4249-938F-2B90C63D2C5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732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4213" y="1143000"/>
            <a:ext cx="5489575" cy="3086100"/>
          </a:xfrm>
        </p:spPr>
      </p:sp>
      <p:sp>
        <p:nvSpPr>
          <p:cNvPr id="3" name="Notes Placeholder 2"/>
          <p:cNvSpPr>
            <a:spLocks noGrp="1"/>
          </p:cNvSpPr>
          <p:nvPr>
            <p:ph type="body" idx="1"/>
          </p:nvPr>
        </p:nvSpPr>
        <p:spPr/>
        <p:txBody>
          <a:bodyPr/>
          <a:lstStyle/>
          <a:p>
            <a:endParaRPr lang="pt-B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034E92-B831-4249-938F-2B90C63D2C5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6976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034E92-B831-4249-938F-2B90C63D2C5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6399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GB" sz="1000" noProof="0" dirty="0"/>
              <a:t>DETAIL OF INPUT NEEDED IN PROJECT CHARTER:</a:t>
            </a:r>
          </a:p>
          <a:p>
            <a:endParaRPr lang="en-GB" sz="1000" noProof="0" dirty="0"/>
          </a:p>
          <a:p>
            <a:pPr marL="285750" indent="-285750">
              <a:buFont typeface="Wingdings" panose="05000000000000000000" pitchFamily="2" charset="2"/>
              <a:buChar char="§"/>
            </a:pPr>
            <a:r>
              <a:rPr lang="en-GB" sz="1000" u="sng" noProof="0" dirty="0"/>
              <a:t>Project Lead: </a:t>
            </a:r>
          </a:p>
          <a:p>
            <a:r>
              <a:rPr lang="en-GB" sz="1000" noProof="0" dirty="0"/>
              <a:t>Write the names of the project/team sponsor and project/team leader.</a:t>
            </a:r>
          </a:p>
          <a:p>
            <a:pPr marL="285750" indent="-285750">
              <a:buFont typeface="Wingdings" panose="05000000000000000000" pitchFamily="2" charset="2"/>
              <a:buChar char="§"/>
            </a:pPr>
            <a:r>
              <a:rPr lang="en-GB" sz="1000" u="sng" noProof="0" dirty="0"/>
              <a:t>Team required:</a:t>
            </a:r>
          </a:p>
          <a:p>
            <a:r>
              <a:rPr lang="en-GB" sz="1000" noProof="0" dirty="0"/>
              <a:t>Write the names of the project/team members together with the name of the business they represent. For example:</a:t>
            </a:r>
            <a:br>
              <a:rPr lang="en-GB" sz="1000" noProof="0" dirty="0"/>
            </a:br>
            <a:r>
              <a:rPr lang="en-GB" sz="1000" noProof="0" dirty="0"/>
              <a:t>Johan Gustavsson, BULF</a:t>
            </a:r>
            <a:br>
              <a:rPr lang="en-GB" sz="1000" noProof="0" dirty="0"/>
            </a:br>
            <a:r>
              <a:rPr lang="en-GB" sz="1000" noProof="0" dirty="0"/>
              <a:t>Maria Cardoso, </a:t>
            </a:r>
            <a:r>
              <a:rPr lang="en-GB" sz="1000" noProof="0" dirty="0" err="1"/>
              <a:t>SuM</a:t>
            </a:r>
            <a:endParaRPr lang="en-GB" sz="1000" noProof="0" dirty="0"/>
          </a:p>
          <a:p>
            <a:pPr marL="285750" indent="-285750">
              <a:buFont typeface="Wingdings" panose="05000000000000000000" pitchFamily="2" charset="2"/>
              <a:buChar char="§"/>
            </a:pPr>
            <a:r>
              <a:rPr lang="en-GB" sz="1000" u="sng" noProof="0" dirty="0"/>
              <a:t>Objectives:</a:t>
            </a:r>
          </a:p>
          <a:p>
            <a:r>
              <a:rPr lang="en-GB" sz="1000" noProof="0" dirty="0"/>
              <a:t>Project/Team objectives are written here. Include Loss Intelligence to explain why this project/team is important to start.</a:t>
            </a:r>
            <a:br>
              <a:rPr lang="en-GB" sz="1000" noProof="0" dirty="0"/>
            </a:br>
            <a:r>
              <a:rPr lang="en-GB" sz="1000" noProof="0" dirty="0"/>
              <a:t>From 12 Step Kaizen route, this represents Step 1.</a:t>
            </a:r>
          </a:p>
          <a:p>
            <a:pPr marL="285750" indent="-285750">
              <a:buFont typeface="Wingdings" panose="05000000000000000000" pitchFamily="2" charset="2"/>
              <a:buChar char="§"/>
            </a:pPr>
            <a:r>
              <a:rPr lang="en-GB" sz="1000" u="sng" noProof="0" dirty="0"/>
              <a:t>Impact / KPIs:</a:t>
            </a:r>
          </a:p>
          <a:p>
            <a:r>
              <a:rPr lang="en-GB" sz="1000" noProof="0" dirty="0"/>
              <a:t>Include what are the committed benefits linked to the business. Clear KPIs impact.</a:t>
            </a:r>
          </a:p>
          <a:p>
            <a:pPr marL="285750" indent="-285750">
              <a:buFont typeface="Wingdings" panose="05000000000000000000" pitchFamily="2" charset="2"/>
              <a:buChar char="§"/>
            </a:pPr>
            <a:r>
              <a:rPr lang="en-GB" sz="1000" u="sng" noProof="0" dirty="0"/>
              <a:t>Approach:</a:t>
            </a:r>
          </a:p>
          <a:p>
            <a:r>
              <a:rPr lang="en-GB" sz="1000" noProof="0" dirty="0"/>
              <a:t>Include high level steps and details of the methodology to be used for the project/team. For example if it´s used 12 Step Kaizen route:</a:t>
            </a:r>
            <a:br>
              <a:rPr lang="en-GB" sz="1000" noProof="0" dirty="0"/>
            </a:br>
            <a:r>
              <a:rPr lang="en-GB" sz="1000" noProof="0" dirty="0"/>
              <a:t>- Understand Process / Equipment</a:t>
            </a:r>
            <a:br>
              <a:rPr lang="en-GB" sz="1000" noProof="0" dirty="0"/>
            </a:br>
            <a:r>
              <a:rPr lang="en-GB" sz="1000" noProof="0" dirty="0"/>
              <a:t>   - </a:t>
            </a:r>
            <a:r>
              <a:rPr lang="en-GB" sz="1000" noProof="0" dirty="0" err="1"/>
              <a:t>Makigami</a:t>
            </a:r>
            <a:r>
              <a:rPr lang="en-GB" sz="1000" noProof="0" dirty="0"/>
              <a:t> will perform to understand current process.</a:t>
            </a:r>
          </a:p>
          <a:p>
            <a:pPr marL="171450" indent="-171450">
              <a:buFontTx/>
              <a:buChar char="-"/>
            </a:pPr>
            <a:r>
              <a:rPr lang="en-GB" sz="1000" noProof="0" dirty="0"/>
              <a:t>Problem Understanding</a:t>
            </a:r>
            <a:br>
              <a:rPr lang="en-GB" sz="1000" noProof="0" dirty="0"/>
            </a:br>
            <a:r>
              <a:rPr lang="en-GB" sz="1000" noProof="0" dirty="0"/>
              <a:t>  - Workshop to perform 5W2H.</a:t>
            </a:r>
          </a:p>
          <a:p>
            <a:pPr marL="285750" indent="-285750">
              <a:buFont typeface="Wingdings" panose="05000000000000000000" pitchFamily="2" charset="2"/>
              <a:buChar char="§"/>
            </a:pPr>
            <a:r>
              <a:rPr lang="en-GB" sz="1000" u="sng" noProof="0" dirty="0"/>
              <a:t>Deliverables:</a:t>
            </a:r>
          </a:p>
          <a:p>
            <a:r>
              <a:rPr lang="en-GB" sz="1000" noProof="0" dirty="0"/>
              <a:t>Include what is the output of this project/team. Consider process changes, new competences for people, new routines, etc.</a:t>
            </a:r>
          </a:p>
          <a:p>
            <a:pPr marL="285750" indent="-285750">
              <a:buFont typeface="Wingdings" panose="05000000000000000000" pitchFamily="2" charset="2"/>
              <a:buChar char="§"/>
            </a:pPr>
            <a:r>
              <a:rPr lang="en-GB" sz="1000" u="sng" noProof="0" dirty="0"/>
              <a:t>Timeline / Duration:</a:t>
            </a:r>
          </a:p>
          <a:p>
            <a:r>
              <a:rPr lang="en-GB" sz="1000" noProof="0" dirty="0"/>
              <a:t>Include the master plan of the project/team based on the methodology to use (It´s possible to combine several steps in one row).</a:t>
            </a:r>
            <a:br>
              <a:rPr lang="en-GB" sz="1000" noProof="0" dirty="0"/>
            </a:br>
            <a:r>
              <a:rPr lang="en-GB" sz="1000" noProof="0" dirty="0"/>
              <a:t>From Kaizen 12 step route, this represents the step 6.</a:t>
            </a:r>
            <a:br>
              <a:rPr lang="en-GB" sz="1000" noProof="0" dirty="0"/>
            </a:br>
            <a:r>
              <a:rPr lang="en-GB" sz="1000" noProof="0" dirty="0"/>
              <a:t>The blue boxes will show the duration (as Gantt chart).</a:t>
            </a:r>
            <a:br>
              <a:rPr lang="en-GB" sz="1000" noProof="0" dirty="0"/>
            </a:br>
            <a:r>
              <a:rPr lang="en-GB" sz="1000" noProof="0" dirty="0"/>
              <a:t>The white boxes is to write how many days/weeks/months will last the blue box.</a:t>
            </a:r>
          </a:p>
        </p:txBody>
      </p:sp>
      <p:sp>
        <p:nvSpPr>
          <p:cNvPr id="4" name="Slide Number Placeholder 3"/>
          <p:cNvSpPr>
            <a:spLocks noGrp="1"/>
          </p:cNvSpPr>
          <p:nvPr>
            <p:ph type="sldNum" sz="quarter" idx="10"/>
          </p:nvPr>
        </p:nvSpPr>
        <p:spPr/>
        <p:txBody>
          <a:bodyPr/>
          <a:lstStyle/>
          <a:p>
            <a:fld id="{D7034E92-B831-4249-938F-2B90C63D2C57}" type="slidenum">
              <a:rPr lang="en-GB" smtClean="0"/>
              <a:pPr/>
              <a:t>4</a:t>
            </a:fld>
            <a:endParaRPr lang="en-GB"/>
          </a:p>
        </p:txBody>
      </p:sp>
    </p:spTree>
    <p:extLst>
      <p:ext uri="{BB962C8B-B14F-4D97-AF65-F5344CB8AC3E}">
        <p14:creationId xmlns:p14="http://schemas.microsoft.com/office/powerpoint/2010/main" val="2856805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2871-01A9-49A3-9C4B-5682E6E1C2C6}" type="slidenum">
              <a:rPr lang="en-US" smtClean="0"/>
              <a:t>16</a:t>
            </a:fld>
            <a:endParaRPr lang="en-US"/>
          </a:p>
        </p:txBody>
      </p:sp>
    </p:spTree>
    <p:extLst>
      <p:ext uri="{BB962C8B-B14F-4D97-AF65-F5344CB8AC3E}">
        <p14:creationId xmlns:p14="http://schemas.microsoft.com/office/powerpoint/2010/main" val="3121953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4213" y="1143000"/>
            <a:ext cx="5489575" cy="3086100"/>
          </a:xfrm>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D7034E92-B831-4249-938F-2B90C63D2C57}" type="slidenum">
              <a:rPr lang="en-GB" smtClean="0"/>
              <a:pPr/>
              <a:t>17</a:t>
            </a:fld>
            <a:endParaRPr lang="en-GB"/>
          </a:p>
        </p:txBody>
      </p:sp>
    </p:spTree>
    <p:extLst>
      <p:ext uri="{BB962C8B-B14F-4D97-AF65-F5344CB8AC3E}">
        <p14:creationId xmlns:p14="http://schemas.microsoft.com/office/powerpoint/2010/main" val="6427322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www.tetrapak.com/"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hyperlink" Target="http://www.tetrapak.com/" TargetMode="External"/><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F4BAA91-92C7-4F11-9805-3C092E417249}"/>
              </a:ext>
            </a:extLst>
          </p:cNvPr>
          <p:cNvSpPr>
            <a:spLocks noGrp="1"/>
          </p:cNvSpPr>
          <p:nvPr>
            <p:ph type="pic" sz="quarter" idx="11" hasCustomPrompt="1"/>
          </p:nvPr>
        </p:nvSpPr>
        <p:spPr>
          <a:xfrm>
            <a:off x="0" y="1"/>
            <a:ext cx="12204700" cy="4011613"/>
          </a:xfrm>
          <a:blipFill dpi="0" rotWithShape="1">
            <a:blip r:embed="rId2"/>
            <a:srcRect/>
            <a:stretch>
              <a:fillRect/>
            </a:stretch>
          </a:blipFill>
        </p:spPr>
        <p:txBody>
          <a:bodyPr lIns="1296000" anchor="ctr" anchorCtr="1"/>
          <a:lstStyle>
            <a:lvl1pPr marL="0" indent="0" algn="ctr">
              <a:buNone/>
              <a:defRPr sz="2400">
                <a:solidFill>
                  <a:schemeClr val="accent6"/>
                </a:solidFill>
              </a:defRPr>
            </a:lvl1pPr>
          </a:lstStyle>
          <a:p>
            <a:r>
              <a:rPr lang="en-GB" dirty="0"/>
              <a:t>                                             Click on icon to insert picture</a:t>
            </a:r>
          </a:p>
        </p:txBody>
      </p:sp>
      <p:pic>
        <p:nvPicPr>
          <p:cNvPr id="13" name="Picture 12" descr="A picture containing drawing, plate&#10;&#10;Description automatically generated">
            <a:extLst>
              <a:ext uri="{FF2B5EF4-FFF2-40B4-BE49-F238E27FC236}">
                <a16:creationId xmlns:a16="http://schemas.microsoft.com/office/drawing/2014/main" id="{1B2C77A1-E718-4F57-8AB9-78DC3BBFE1F9}"/>
              </a:ext>
            </a:extLst>
          </p:cNvPr>
          <p:cNvPicPr>
            <a:picLocks noChangeAspect="1"/>
          </p:cNvPicPr>
          <p:nvPr userDrawn="1"/>
        </p:nvPicPr>
        <p:blipFill>
          <a:blip r:embed="rId3"/>
          <a:stretch>
            <a:fillRect/>
          </a:stretch>
        </p:blipFill>
        <p:spPr>
          <a:xfrm>
            <a:off x="9987150" y="5986075"/>
            <a:ext cx="2096774" cy="504000"/>
          </a:xfrm>
          <a:prstGeom prst="rect">
            <a:avLst/>
          </a:prstGeom>
        </p:spPr>
      </p:pic>
      <p:sp>
        <p:nvSpPr>
          <p:cNvPr id="11" name="Rectangle 10">
            <a:extLst>
              <a:ext uri="{FF2B5EF4-FFF2-40B4-BE49-F238E27FC236}">
                <a16:creationId xmlns:a16="http://schemas.microsoft.com/office/drawing/2014/main" id="{EBD47B59-0939-4E61-8187-2D296FD839D8}"/>
              </a:ext>
            </a:extLst>
          </p:cNvPr>
          <p:cNvSpPr/>
          <p:nvPr userDrawn="1"/>
        </p:nvSpPr>
        <p:spPr>
          <a:xfrm>
            <a:off x="0" y="3429001"/>
            <a:ext cx="12204700" cy="3430588"/>
          </a:xfrm>
          <a:prstGeom prst="rect">
            <a:avLst/>
          </a:prstGeom>
          <a:gradFill>
            <a:gsLst>
              <a:gs pos="0">
                <a:schemeClr val="accent2">
                  <a:alpha val="63000"/>
                </a:schemeClr>
              </a:gs>
              <a:gs pos="14000">
                <a:schemeClr val="accent2">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100" dirty="0"/>
          </a:p>
        </p:txBody>
      </p:sp>
      <p:sp>
        <p:nvSpPr>
          <p:cNvPr id="2" name="Title 1"/>
          <p:cNvSpPr>
            <a:spLocks noGrp="1"/>
          </p:cNvSpPr>
          <p:nvPr>
            <p:ph type="ctrTitle" hasCustomPrompt="1"/>
          </p:nvPr>
        </p:nvSpPr>
        <p:spPr>
          <a:xfrm>
            <a:off x="1048971" y="3848881"/>
            <a:ext cx="6842320" cy="1206000"/>
          </a:xfrm>
        </p:spPr>
        <p:txBody>
          <a:bodyPr anchor="b" anchorCtr="0">
            <a:noAutofit/>
          </a:bodyPr>
          <a:lstStyle>
            <a:lvl1pPr>
              <a:defRPr sz="3200">
                <a:solidFill>
                  <a:schemeClr val="bg1"/>
                </a:solidFill>
              </a:defRPr>
            </a:lvl1pPr>
          </a:lstStyle>
          <a:p>
            <a:r>
              <a:rPr lang="en-GB" noProof="0" dirty="0"/>
              <a:t>Click to edit title 32 </a:t>
            </a:r>
            <a:r>
              <a:rPr lang="en-GB" noProof="0" dirty="0" err="1"/>
              <a:t>pt</a:t>
            </a:r>
            <a:endParaRPr lang="en-GB" noProof="0" dirty="0"/>
          </a:p>
        </p:txBody>
      </p:sp>
      <p:sp>
        <p:nvSpPr>
          <p:cNvPr id="3" name="Subtitle 2"/>
          <p:cNvSpPr>
            <a:spLocks noGrp="1"/>
          </p:cNvSpPr>
          <p:nvPr>
            <p:ph type="subTitle" idx="1" hasCustomPrompt="1"/>
          </p:nvPr>
        </p:nvSpPr>
        <p:spPr>
          <a:xfrm>
            <a:off x="1048971" y="5108236"/>
            <a:ext cx="6842320" cy="1206000"/>
          </a:xfrm>
        </p:spPr>
        <p:txBody>
          <a:bodyPr>
            <a:noAutofit/>
          </a:bodyPr>
          <a:lstStyle>
            <a:lvl1pPr marL="0" indent="0" algn="l">
              <a:buNone/>
              <a:defRPr sz="2400" b="1" baseline="0">
                <a:solidFill>
                  <a:schemeClr val="bg1"/>
                </a:solidFill>
              </a:defRPr>
            </a:lvl1pPr>
            <a:lvl2pPr marL="544104" indent="0" algn="ctr">
              <a:buNone/>
              <a:defRPr>
                <a:solidFill>
                  <a:schemeClr val="tx1">
                    <a:tint val="75000"/>
                  </a:schemeClr>
                </a:solidFill>
              </a:defRPr>
            </a:lvl2pPr>
            <a:lvl3pPr marL="1088209" indent="0" algn="ctr">
              <a:buNone/>
              <a:defRPr>
                <a:solidFill>
                  <a:schemeClr val="tx1">
                    <a:tint val="75000"/>
                  </a:schemeClr>
                </a:solidFill>
              </a:defRPr>
            </a:lvl3pPr>
            <a:lvl4pPr marL="1632313" indent="0" algn="ctr">
              <a:buNone/>
              <a:defRPr>
                <a:solidFill>
                  <a:schemeClr val="tx1">
                    <a:tint val="75000"/>
                  </a:schemeClr>
                </a:solidFill>
              </a:defRPr>
            </a:lvl4pPr>
            <a:lvl5pPr marL="2176416" indent="0" algn="ctr">
              <a:buNone/>
              <a:defRPr>
                <a:solidFill>
                  <a:schemeClr val="tx1">
                    <a:tint val="75000"/>
                  </a:schemeClr>
                </a:solidFill>
              </a:defRPr>
            </a:lvl5pPr>
            <a:lvl6pPr marL="2720521" indent="0" algn="ctr">
              <a:buNone/>
              <a:defRPr>
                <a:solidFill>
                  <a:schemeClr val="tx1">
                    <a:tint val="75000"/>
                  </a:schemeClr>
                </a:solidFill>
              </a:defRPr>
            </a:lvl6pPr>
            <a:lvl7pPr marL="3264625" indent="0" algn="ctr">
              <a:buNone/>
              <a:defRPr>
                <a:solidFill>
                  <a:schemeClr val="tx1">
                    <a:tint val="75000"/>
                  </a:schemeClr>
                </a:solidFill>
              </a:defRPr>
            </a:lvl7pPr>
            <a:lvl8pPr marL="3808729" indent="0" algn="ctr">
              <a:buNone/>
              <a:defRPr>
                <a:solidFill>
                  <a:schemeClr val="tx1">
                    <a:tint val="75000"/>
                  </a:schemeClr>
                </a:solidFill>
              </a:defRPr>
            </a:lvl8pPr>
            <a:lvl9pPr marL="4352834" indent="0" algn="ctr">
              <a:buNone/>
              <a:defRPr>
                <a:solidFill>
                  <a:schemeClr val="tx1">
                    <a:tint val="75000"/>
                  </a:schemeClr>
                </a:solidFill>
              </a:defRPr>
            </a:lvl9pPr>
          </a:lstStyle>
          <a:p>
            <a:r>
              <a:rPr lang="en-US" dirty="0"/>
              <a:t>Click to edit subtitle 24 </a:t>
            </a:r>
            <a:r>
              <a:rPr lang="en-US" dirty="0" err="1"/>
              <a:t>pt</a:t>
            </a:r>
            <a:endParaRPr lang="en-GB" dirty="0"/>
          </a:p>
        </p:txBody>
      </p:sp>
      <p:pic>
        <p:nvPicPr>
          <p:cNvPr id="6" name="Picture 5" descr="A picture containing drawing, plate&#10;&#10;Description automatically generated">
            <a:extLst>
              <a:ext uri="{FF2B5EF4-FFF2-40B4-BE49-F238E27FC236}">
                <a16:creationId xmlns:a16="http://schemas.microsoft.com/office/drawing/2014/main" id="{E0C178EA-5B9F-4884-B480-71C25855CA57}"/>
              </a:ext>
            </a:extLst>
          </p:cNvPr>
          <p:cNvPicPr>
            <a:picLocks noChangeAspect="1"/>
          </p:cNvPicPr>
          <p:nvPr userDrawn="1"/>
        </p:nvPicPr>
        <p:blipFill>
          <a:blip r:embed="rId3"/>
          <a:stretch>
            <a:fillRect/>
          </a:stretch>
        </p:blipFill>
        <p:spPr>
          <a:xfrm>
            <a:off x="9787566" y="5961589"/>
            <a:ext cx="2096774" cy="552972"/>
          </a:xfrm>
          <a:prstGeom prst="rect">
            <a:avLst/>
          </a:prstGeom>
        </p:spPr>
      </p:pic>
    </p:spTree>
    <p:extLst>
      <p:ext uri="{BB962C8B-B14F-4D97-AF65-F5344CB8AC3E}">
        <p14:creationId xmlns:p14="http://schemas.microsoft.com/office/powerpoint/2010/main" val="36821972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b_Standard - 2 rows headlines">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B3B151CA-5AE3-4961-8392-C96F9EB5969B}"/>
              </a:ext>
            </a:extLst>
          </p:cNvPr>
          <p:cNvSpPr>
            <a:spLocks noGrp="1"/>
          </p:cNvSpPr>
          <p:nvPr>
            <p:ph type="dt" sz="half" idx="2"/>
          </p:nvPr>
        </p:nvSpPr>
        <p:spPr>
          <a:xfrm>
            <a:off x="9294071" y="6526800"/>
            <a:ext cx="2598304" cy="144000"/>
          </a:xfrm>
          <a:prstGeom prst="rect">
            <a:avLst/>
          </a:prstGeom>
        </p:spPr>
        <p:txBody>
          <a:bodyPr vert="horz" lIns="43200" tIns="43200" rIns="43200" bIns="43200" rtlCol="0" anchor="ctr"/>
          <a:lstStyle>
            <a:lvl1pPr algn="r">
              <a:defRPr sz="800">
                <a:solidFill>
                  <a:schemeClr val="bg1">
                    <a:lumMod val="50000"/>
                  </a:schemeClr>
                </a:solidFill>
              </a:defRPr>
            </a:lvl1pPr>
          </a:lstStyle>
          <a:p>
            <a:r>
              <a:rPr lang="pt-BR"/>
              <a:t>Ponta Grossa</a:t>
            </a:r>
            <a:endParaRPr lang="en-GB" dirty="0"/>
          </a:p>
        </p:txBody>
      </p:sp>
      <p:sp>
        <p:nvSpPr>
          <p:cNvPr id="4" name="Slide Number Placeholder 4">
            <a:extLst>
              <a:ext uri="{FF2B5EF4-FFF2-40B4-BE49-F238E27FC236}">
                <a16:creationId xmlns:a16="http://schemas.microsoft.com/office/drawing/2014/main" id="{4870A213-900E-4D02-A17A-6ABA27005F2E}"/>
              </a:ext>
            </a:extLst>
          </p:cNvPr>
          <p:cNvSpPr>
            <a:spLocks noGrp="1"/>
          </p:cNvSpPr>
          <p:nvPr>
            <p:ph type="sldNum" sz="quarter" idx="4"/>
          </p:nvPr>
        </p:nvSpPr>
        <p:spPr>
          <a:xfrm>
            <a:off x="11802281" y="6526800"/>
            <a:ext cx="360375" cy="144000"/>
          </a:xfrm>
          <a:prstGeom prst="rect">
            <a:avLst/>
          </a:prstGeom>
        </p:spPr>
        <p:txBody>
          <a:bodyPr vert="horz" lIns="43200" tIns="43200" rIns="64800" bIns="43200" rtlCol="0" anchor="ctr"/>
          <a:lstStyle>
            <a:lvl1pPr algn="r">
              <a:defRPr sz="800">
                <a:solidFill>
                  <a:schemeClr val="bg1">
                    <a:lumMod val="50000"/>
                  </a:schemeClr>
                </a:solidFill>
              </a:defRPr>
            </a:lvl1pPr>
          </a:lstStyle>
          <a:p>
            <a:fld id="{6DBB0C6A-B416-463A-A4D5-45910E1EA918}" type="slidenum">
              <a:rPr lang="en-GB" smtClean="0"/>
              <a:pPr/>
              <a:t>‹#›</a:t>
            </a:fld>
            <a:endParaRPr lang="en-GB" dirty="0"/>
          </a:p>
        </p:txBody>
      </p:sp>
      <p:sp>
        <p:nvSpPr>
          <p:cNvPr id="5" name="Title Placeholder 1">
            <a:extLst>
              <a:ext uri="{FF2B5EF4-FFF2-40B4-BE49-F238E27FC236}">
                <a16:creationId xmlns:a16="http://schemas.microsoft.com/office/drawing/2014/main" id="{592EE237-9EBD-4A2D-86C6-2A416A3158D0}"/>
              </a:ext>
            </a:extLst>
          </p:cNvPr>
          <p:cNvSpPr>
            <a:spLocks noGrp="1"/>
          </p:cNvSpPr>
          <p:nvPr>
            <p:ph type="title" hasCustomPrompt="1"/>
          </p:nvPr>
        </p:nvSpPr>
        <p:spPr>
          <a:xfrm>
            <a:off x="1582739" y="482400"/>
            <a:ext cx="9936000" cy="792000"/>
          </a:xfrm>
          <a:prstGeom prst="rect">
            <a:avLst/>
          </a:prstGeom>
          <a:ln>
            <a:noFill/>
          </a:ln>
        </p:spPr>
        <p:txBody>
          <a:bodyPr vert="horz" lIns="0" tIns="54000" rIns="108000" bIns="54000" rtlCol="0" anchor="t" anchorCtr="0">
            <a:noAutofit/>
          </a:bodyPr>
          <a:lstStyle>
            <a:lvl1pPr>
              <a:defRPr lang="en-GB" noProof="0" dirty="0"/>
            </a:lvl1pPr>
          </a:lstStyle>
          <a:p>
            <a:pPr lvl="0"/>
            <a:r>
              <a:rPr lang="en-GB" noProof="0" dirty="0"/>
              <a:t>Click to edit 2-line title 28 </a:t>
            </a:r>
            <a:r>
              <a:rPr lang="en-GB" noProof="0" dirty="0" err="1"/>
              <a:t>pt</a:t>
            </a:r>
            <a:endParaRPr lang="en-GB" noProof="0" dirty="0"/>
          </a:p>
        </p:txBody>
      </p:sp>
    </p:spTree>
    <p:extLst>
      <p:ext uri="{BB962C8B-B14F-4D97-AF65-F5344CB8AC3E}">
        <p14:creationId xmlns:p14="http://schemas.microsoft.com/office/powerpoint/2010/main" val="39104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c_Standard - 1 row headline and sub titl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26D3956-1963-41E0-8AB9-3A72030A97ED}"/>
              </a:ext>
            </a:extLst>
          </p:cNvPr>
          <p:cNvSpPr>
            <a:spLocks noGrp="1"/>
          </p:cNvSpPr>
          <p:nvPr>
            <p:ph type="dt" sz="half" idx="2"/>
          </p:nvPr>
        </p:nvSpPr>
        <p:spPr>
          <a:xfrm>
            <a:off x="9294071" y="6526800"/>
            <a:ext cx="2598304" cy="144000"/>
          </a:xfrm>
          <a:prstGeom prst="rect">
            <a:avLst/>
          </a:prstGeom>
        </p:spPr>
        <p:txBody>
          <a:bodyPr vert="horz" lIns="43200" tIns="43200" rIns="43200" bIns="43200" rtlCol="0" anchor="ctr"/>
          <a:lstStyle>
            <a:lvl1pPr algn="r">
              <a:defRPr sz="800">
                <a:solidFill>
                  <a:schemeClr val="bg1">
                    <a:lumMod val="50000"/>
                  </a:schemeClr>
                </a:solidFill>
              </a:defRPr>
            </a:lvl1pPr>
          </a:lstStyle>
          <a:p>
            <a:r>
              <a:rPr lang="pt-BR"/>
              <a:t>Ponta Grossa</a:t>
            </a:r>
            <a:endParaRPr lang="en-GB" dirty="0"/>
          </a:p>
        </p:txBody>
      </p:sp>
      <p:sp>
        <p:nvSpPr>
          <p:cNvPr id="5" name="Slide Number Placeholder 4">
            <a:extLst>
              <a:ext uri="{FF2B5EF4-FFF2-40B4-BE49-F238E27FC236}">
                <a16:creationId xmlns:a16="http://schemas.microsoft.com/office/drawing/2014/main" id="{B1777F60-181D-4C29-A851-F18EA018AC36}"/>
              </a:ext>
            </a:extLst>
          </p:cNvPr>
          <p:cNvSpPr>
            <a:spLocks noGrp="1"/>
          </p:cNvSpPr>
          <p:nvPr>
            <p:ph type="sldNum" sz="quarter" idx="4"/>
          </p:nvPr>
        </p:nvSpPr>
        <p:spPr>
          <a:xfrm>
            <a:off x="11802281" y="6526800"/>
            <a:ext cx="360375" cy="144000"/>
          </a:xfrm>
          <a:prstGeom prst="rect">
            <a:avLst/>
          </a:prstGeom>
        </p:spPr>
        <p:txBody>
          <a:bodyPr vert="horz" lIns="43200" tIns="43200" rIns="64800" bIns="43200" rtlCol="0" anchor="ctr"/>
          <a:lstStyle>
            <a:lvl1pPr algn="r">
              <a:defRPr sz="800">
                <a:solidFill>
                  <a:schemeClr val="bg1">
                    <a:lumMod val="50000"/>
                  </a:schemeClr>
                </a:solidFill>
              </a:defRPr>
            </a:lvl1pPr>
          </a:lstStyle>
          <a:p>
            <a:fld id="{6DBB0C6A-B416-463A-A4D5-45910E1EA918}" type="slidenum">
              <a:rPr lang="en-GB" smtClean="0"/>
              <a:pPr/>
              <a:t>‹#›</a:t>
            </a:fld>
            <a:endParaRPr lang="en-GB" dirty="0"/>
          </a:p>
        </p:txBody>
      </p:sp>
      <p:sp>
        <p:nvSpPr>
          <p:cNvPr id="6" name="Text Placeholder 2">
            <a:extLst>
              <a:ext uri="{FF2B5EF4-FFF2-40B4-BE49-F238E27FC236}">
                <a16:creationId xmlns:a16="http://schemas.microsoft.com/office/drawing/2014/main" id="{0ECB70B3-D34A-4E5E-B090-99B1F360FC36}"/>
              </a:ext>
            </a:extLst>
          </p:cNvPr>
          <p:cNvSpPr>
            <a:spLocks noGrp="1"/>
          </p:cNvSpPr>
          <p:nvPr>
            <p:ph type="body" sz="quarter" idx="13" hasCustomPrompt="1"/>
          </p:nvPr>
        </p:nvSpPr>
        <p:spPr>
          <a:xfrm>
            <a:off x="1582047" y="900000"/>
            <a:ext cx="9936000" cy="432000"/>
          </a:xfrm>
          <a:ln>
            <a:noFill/>
          </a:ln>
        </p:spPr>
        <p:txBody>
          <a:bodyPr lIns="0" tIns="54000" rIns="108000" bIns="54000">
            <a:noAutofit/>
          </a:bodyPr>
          <a:lstStyle>
            <a:lvl1pPr>
              <a:lnSpc>
                <a:spcPts val="2900"/>
              </a:lnSpc>
              <a:spcBef>
                <a:spcPts val="600"/>
              </a:spcBef>
              <a:buNone/>
              <a:defRPr>
                <a:solidFill>
                  <a:schemeClr val="accent2"/>
                </a:solidFill>
              </a:defRPr>
            </a:lvl1pPr>
          </a:lstStyle>
          <a:p>
            <a:pPr lvl="0"/>
            <a:r>
              <a:rPr lang="en-GB" noProof="0" dirty="0"/>
              <a:t>Click to edit subtitle 24 </a:t>
            </a:r>
            <a:r>
              <a:rPr lang="en-GB" noProof="0" dirty="0" err="1"/>
              <a:t>pt</a:t>
            </a:r>
            <a:endParaRPr lang="en-GB" noProof="0" dirty="0"/>
          </a:p>
        </p:txBody>
      </p:sp>
      <p:sp>
        <p:nvSpPr>
          <p:cNvPr id="9" name="Title Placeholder 1">
            <a:extLst>
              <a:ext uri="{FF2B5EF4-FFF2-40B4-BE49-F238E27FC236}">
                <a16:creationId xmlns:a16="http://schemas.microsoft.com/office/drawing/2014/main" id="{D60A5246-A915-4480-A428-869E2EDD2D17}"/>
              </a:ext>
            </a:extLst>
          </p:cNvPr>
          <p:cNvSpPr>
            <a:spLocks noGrp="1"/>
          </p:cNvSpPr>
          <p:nvPr>
            <p:ph type="title" hasCustomPrompt="1"/>
          </p:nvPr>
        </p:nvSpPr>
        <p:spPr>
          <a:xfrm>
            <a:off x="1582739" y="482400"/>
            <a:ext cx="9936000" cy="432000"/>
          </a:xfrm>
          <a:prstGeom prst="rect">
            <a:avLst/>
          </a:prstGeom>
          <a:ln>
            <a:noFill/>
          </a:ln>
        </p:spPr>
        <p:txBody>
          <a:bodyPr vert="horz" lIns="0" tIns="54000" rIns="108000" bIns="54000" rtlCol="0" anchor="t" anchorCtr="0">
            <a:noAutofit/>
          </a:bodyPr>
          <a:lstStyle>
            <a:lvl1pPr>
              <a:lnSpc>
                <a:spcPct val="85000"/>
              </a:lnSpc>
              <a:defRPr/>
            </a:lvl1pPr>
          </a:lstStyle>
          <a:p>
            <a:r>
              <a:rPr lang="en-GB" noProof="0" dirty="0"/>
              <a:t>Click to edit 1-line title 28 </a:t>
            </a:r>
            <a:r>
              <a:rPr lang="en-GB" noProof="0" dirty="0" err="1"/>
              <a:t>pt</a:t>
            </a:r>
            <a:endParaRPr lang="en-GB" noProof="0" dirty="0"/>
          </a:p>
        </p:txBody>
      </p:sp>
    </p:spTree>
    <p:extLst>
      <p:ext uri="{BB962C8B-B14F-4D97-AF65-F5344CB8AC3E}">
        <p14:creationId xmlns:p14="http://schemas.microsoft.com/office/powerpoint/2010/main" val="29564059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d_Standard - 2 rows headlines and sub titl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3DF45F4-B92F-4779-9A43-2EFD3223F6E3}"/>
              </a:ext>
            </a:extLst>
          </p:cNvPr>
          <p:cNvSpPr>
            <a:spLocks noGrp="1"/>
          </p:cNvSpPr>
          <p:nvPr>
            <p:ph type="dt" sz="half" idx="2"/>
          </p:nvPr>
        </p:nvSpPr>
        <p:spPr>
          <a:xfrm>
            <a:off x="9294071" y="6526800"/>
            <a:ext cx="2598304" cy="144000"/>
          </a:xfrm>
          <a:prstGeom prst="rect">
            <a:avLst/>
          </a:prstGeom>
        </p:spPr>
        <p:txBody>
          <a:bodyPr vert="horz" lIns="43200" tIns="43200" rIns="43200" bIns="43200" rtlCol="0" anchor="ctr"/>
          <a:lstStyle>
            <a:lvl1pPr algn="r">
              <a:defRPr sz="800">
                <a:solidFill>
                  <a:schemeClr val="bg1">
                    <a:lumMod val="50000"/>
                  </a:schemeClr>
                </a:solidFill>
              </a:defRPr>
            </a:lvl1pPr>
          </a:lstStyle>
          <a:p>
            <a:r>
              <a:rPr lang="pt-BR"/>
              <a:t>Ponta Grossa</a:t>
            </a:r>
            <a:endParaRPr lang="en-GB" dirty="0"/>
          </a:p>
        </p:txBody>
      </p:sp>
      <p:sp>
        <p:nvSpPr>
          <p:cNvPr id="5" name="Slide Number Placeholder 4">
            <a:extLst>
              <a:ext uri="{FF2B5EF4-FFF2-40B4-BE49-F238E27FC236}">
                <a16:creationId xmlns:a16="http://schemas.microsoft.com/office/drawing/2014/main" id="{BFC12B75-05BF-426C-88C4-B0203A7F7695}"/>
              </a:ext>
            </a:extLst>
          </p:cNvPr>
          <p:cNvSpPr>
            <a:spLocks noGrp="1"/>
          </p:cNvSpPr>
          <p:nvPr>
            <p:ph type="sldNum" sz="quarter" idx="4"/>
          </p:nvPr>
        </p:nvSpPr>
        <p:spPr>
          <a:xfrm>
            <a:off x="11802281" y="6526800"/>
            <a:ext cx="360375" cy="144000"/>
          </a:xfrm>
          <a:prstGeom prst="rect">
            <a:avLst/>
          </a:prstGeom>
        </p:spPr>
        <p:txBody>
          <a:bodyPr vert="horz" lIns="43200" tIns="43200" rIns="64800" bIns="43200" rtlCol="0" anchor="ctr"/>
          <a:lstStyle>
            <a:lvl1pPr algn="r">
              <a:defRPr sz="800">
                <a:solidFill>
                  <a:schemeClr val="bg1">
                    <a:lumMod val="50000"/>
                  </a:schemeClr>
                </a:solidFill>
              </a:defRPr>
            </a:lvl1pPr>
          </a:lstStyle>
          <a:p>
            <a:fld id="{6DBB0C6A-B416-463A-A4D5-45910E1EA918}" type="slidenum">
              <a:rPr lang="en-GB" smtClean="0"/>
              <a:pPr/>
              <a:t>‹#›</a:t>
            </a:fld>
            <a:endParaRPr lang="en-GB" dirty="0"/>
          </a:p>
        </p:txBody>
      </p:sp>
      <p:sp>
        <p:nvSpPr>
          <p:cNvPr id="6" name="Text Placeholder 2">
            <a:extLst>
              <a:ext uri="{FF2B5EF4-FFF2-40B4-BE49-F238E27FC236}">
                <a16:creationId xmlns:a16="http://schemas.microsoft.com/office/drawing/2014/main" id="{925AA619-5F2F-45D3-BEA5-77FF7A5AB3FC}"/>
              </a:ext>
            </a:extLst>
          </p:cNvPr>
          <p:cNvSpPr>
            <a:spLocks noGrp="1"/>
          </p:cNvSpPr>
          <p:nvPr>
            <p:ph type="body" sz="quarter" idx="13" hasCustomPrompt="1"/>
          </p:nvPr>
        </p:nvSpPr>
        <p:spPr>
          <a:xfrm>
            <a:off x="1582047" y="1267200"/>
            <a:ext cx="9936000" cy="432000"/>
          </a:xfrm>
          <a:ln>
            <a:noFill/>
          </a:ln>
        </p:spPr>
        <p:txBody>
          <a:bodyPr lIns="0" tIns="54000" rIns="108000" bIns="54000">
            <a:noAutofit/>
          </a:bodyPr>
          <a:lstStyle>
            <a:lvl1pPr>
              <a:lnSpc>
                <a:spcPts val="2897"/>
              </a:lnSpc>
              <a:spcBef>
                <a:spcPts val="599"/>
              </a:spcBef>
              <a:buNone/>
              <a:defRPr>
                <a:solidFill>
                  <a:schemeClr val="accent2"/>
                </a:solidFill>
              </a:defRPr>
            </a:lvl1pPr>
          </a:lstStyle>
          <a:p>
            <a:pPr lvl="0"/>
            <a:r>
              <a:rPr lang="en-GB" noProof="0" dirty="0"/>
              <a:t>Click to edit subtitle 24 </a:t>
            </a:r>
            <a:r>
              <a:rPr lang="en-GB" noProof="0" dirty="0" err="1"/>
              <a:t>pt</a:t>
            </a:r>
            <a:endParaRPr lang="en-GB" noProof="0" dirty="0"/>
          </a:p>
        </p:txBody>
      </p:sp>
      <p:sp>
        <p:nvSpPr>
          <p:cNvPr id="7" name="Title Placeholder 1">
            <a:extLst>
              <a:ext uri="{FF2B5EF4-FFF2-40B4-BE49-F238E27FC236}">
                <a16:creationId xmlns:a16="http://schemas.microsoft.com/office/drawing/2014/main" id="{77D61782-956C-4A9A-A07D-872D9B5326FD}"/>
              </a:ext>
            </a:extLst>
          </p:cNvPr>
          <p:cNvSpPr>
            <a:spLocks noGrp="1"/>
          </p:cNvSpPr>
          <p:nvPr>
            <p:ph type="title" hasCustomPrompt="1"/>
          </p:nvPr>
        </p:nvSpPr>
        <p:spPr>
          <a:xfrm>
            <a:off x="1582739" y="482400"/>
            <a:ext cx="9936000" cy="792000"/>
          </a:xfrm>
          <a:prstGeom prst="rect">
            <a:avLst/>
          </a:prstGeom>
          <a:ln>
            <a:noFill/>
          </a:ln>
        </p:spPr>
        <p:txBody>
          <a:bodyPr vert="horz" lIns="0" tIns="54000" rIns="108000" bIns="54000" rtlCol="0" anchor="t" anchorCtr="0">
            <a:noAutofit/>
          </a:bodyPr>
          <a:lstStyle>
            <a:lvl1pPr>
              <a:defRPr lang="en-GB" noProof="0" dirty="0"/>
            </a:lvl1pPr>
          </a:lstStyle>
          <a:p>
            <a:pPr lvl="0"/>
            <a:r>
              <a:rPr lang="en-GB" noProof="0" dirty="0"/>
              <a:t>Click to edit 2-line title 28 </a:t>
            </a:r>
            <a:r>
              <a:rPr lang="en-GB" noProof="0" dirty="0" err="1"/>
              <a:t>pt</a:t>
            </a:r>
            <a:endParaRPr lang="en-GB" noProof="0" dirty="0"/>
          </a:p>
        </p:txBody>
      </p:sp>
    </p:spTree>
    <p:extLst>
      <p:ext uri="{BB962C8B-B14F-4D97-AF65-F5344CB8AC3E}">
        <p14:creationId xmlns:p14="http://schemas.microsoft.com/office/powerpoint/2010/main" val="23596293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a_Standard - 1 row headline and two column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1582738" y="1872000"/>
            <a:ext cx="4680000" cy="4534950"/>
          </a:xfrm>
          <a:ln>
            <a:noFill/>
          </a:ln>
        </p:spPr>
        <p:txBody>
          <a:bodyPr lIns="0" rIns="108000">
            <a:noAutofit/>
          </a:bodyPr>
          <a:lstStyle>
            <a:lvl1pPr>
              <a:defRPr sz="2400" baseline="0"/>
            </a:lvl1pPr>
            <a:lvl2pPr>
              <a:defRPr sz="2000" baseline="0"/>
            </a:lvl2pPr>
            <a:lvl3pPr>
              <a:defRPr sz="2000" baseline="0"/>
            </a:lvl3pPr>
            <a:lvl4pPr>
              <a:defRPr sz="2000" baseline="0"/>
            </a:lvl4pPr>
            <a:lvl5pPr>
              <a:defRPr sz="2000" baseline="0"/>
            </a:lvl5pPr>
            <a:lvl6pPr>
              <a:defRPr sz="2098"/>
            </a:lvl6pPr>
            <a:lvl7pPr>
              <a:defRPr sz="2098"/>
            </a:lvl7pPr>
            <a:lvl8pPr>
              <a:defRPr sz="2098"/>
            </a:lvl8pPr>
            <a:lvl9pPr>
              <a:defRPr sz="2098"/>
            </a:lvl9pPr>
          </a:lstStyle>
          <a:p>
            <a:pPr lvl="0"/>
            <a:r>
              <a:rPr lang="en-GB" noProof="0" dirty="0"/>
              <a:t>Click to edit text 24 </a:t>
            </a:r>
            <a:r>
              <a:rPr lang="en-GB" noProof="0" dirty="0" err="1"/>
              <a:t>pt</a:t>
            </a:r>
            <a:endParaRPr lang="en-GB" noProof="0" dirty="0"/>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Content Placeholder 3"/>
          <p:cNvSpPr>
            <a:spLocks noGrp="1"/>
          </p:cNvSpPr>
          <p:nvPr>
            <p:ph sz="half" idx="2" hasCustomPrompt="1"/>
          </p:nvPr>
        </p:nvSpPr>
        <p:spPr>
          <a:xfrm>
            <a:off x="6840488" y="1872000"/>
            <a:ext cx="4680000" cy="4534950"/>
          </a:xfrm>
          <a:ln>
            <a:noFill/>
          </a:ln>
        </p:spPr>
        <p:txBody>
          <a:bodyPr lIns="0" rIns="108000">
            <a:noAutofit/>
          </a:bodyPr>
          <a:lstStyle>
            <a:lvl1pPr>
              <a:defRPr sz="2400" baseline="0"/>
            </a:lvl1pPr>
            <a:lvl2pPr>
              <a:defRPr sz="2000" baseline="0"/>
            </a:lvl2pPr>
            <a:lvl3pPr>
              <a:defRPr sz="2000" baseline="0"/>
            </a:lvl3pPr>
            <a:lvl4pPr>
              <a:defRPr sz="2000" baseline="0"/>
            </a:lvl4pPr>
            <a:lvl5pPr>
              <a:defRPr sz="2000" baseline="0"/>
            </a:lvl5pPr>
            <a:lvl6pPr>
              <a:defRPr sz="2098"/>
            </a:lvl6pPr>
            <a:lvl7pPr>
              <a:defRPr sz="2098"/>
            </a:lvl7pPr>
            <a:lvl8pPr>
              <a:defRPr sz="2098"/>
            </a:lvl8pPr>
            <a:lvl9pPr>
              <a:defRPr sz="2098"/>
            </a:lvl9pPr>
          </a:lstStyle>
          <a:p>
            <a:pPr lvl="0"/>
            <a:r>
              <a:rPr lang="en-GB" noProof="0" dirty="0"/>
              <a:t>Click to edit text 24 </a:t>
            </a:r>
            <a:r>
              <a:rPr lang="en-GB" noProof="0" dirty="0" err="1"/>
              <a:t>pt</a:t>
            </a:r>
            <a:endParaRPr lang="en-GB" noProof="0" dirty="0"/>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Date Placeholder 3">
            <a:extLst>
              <a:ext uri="{FF2B5EF4-FFF2-40B4-BE49-F238E27FC236}">
                <a16:creationId xmlns:a16="http://schemas.microsoft.com/office/drawing/2014/main" id="{3F460ED8-0F97-4BB9-996E-7C813F0CF9B9}"/>
              </a:ext>
            </a:extLst>
          </p:cNvPr>
          <p:cNvSpPr>
            <a:spLocks noGrp="1"/>
          </p:cNvSpPr>
          <p:nvPr>
            <p:ph type="dt" sz="half" idx="10"/>
          </p:nvPr>
        </p:nvSpPr>
        <p:spPr>
          <a:xfrm>
            <a:off x="9294071" y="6526800"/>
            <a:ext cx="2598304" cy="144000"/>
          </a:xfrm>
          <a:prstGeom prst="rect">
            <a:avLst/>
          </a:prstGeom>
        </p:spPr>
        <p:txBody>
          <a:bodyPr vert="horz" lIns="43200" tIns="43200" rIns="43200" bIns="43200" rtlCol="0" anchor="ctr"/>
          <a:lstStyle>
            <a:lvl1pPr algn="r">
              <a:defRPr sz="800">
                <a:solidFill>
                  <a:schemeClr val="bg1">
                    <a:lumMod val="50000"/>
                  </a:schemeClr>
                </a:solidFill>
              </a:defRPr>
            </a:lvl1pPr>
          </a:lstStyle>
          <a:p>
            <a:r>
              <a:rPr lang="pt-BR"/>
              <a:t>Ponta Grossa</a:t>
            </a:r>
            <a:endParaRPr lang="en-GB" dirty="0"/>
          </a:p>
        </p:txBody>
      </p:sp>
      <p:sp>
        <p:nvSpPr>
          <p:cNvPr id="6" name="Slide Number Placeholder 4">
            <a:extLst>
              <a:ext uri="{FF2B5EF4-FFF2-40B4-BE49-F238E27FC236}">
                <a16:creationId xmlns:a16="http://schemas.microsoft.com/office/drawing/2014/main" id="{FA2A49CF-9E41-4239-B5BE-940C7B7FE2A0}"/>
              </a:ext>
            </a:extLst>
          </p:cNvPr>
          <p:cNvSpPr>
            <a:spLocks noGrp="1"/>
          </p:cNvSpPr>
          <p:nvPr>
            <p:ph type="sldNum" sz="quarter" idx="4"/>
          </p:nvPr>
        </p:nvSpPr>
        <p:spPr>
          <a:xfrm>
            <a:off x="11802281" y="6526800"/>
            <a:ext cx="360375" cy="144000"/>
          </a:xfrm>
          <a:prstGeom prst="rect">
            <a:avLst/>
          </a:prstGeom>
        </p:spPr>
        <p:txBody>
          <a:bodyPr vert="horz" lIns="43200" tIns="43200" rIns="64800" bIns="43200" rtlCol="0" anchor="ctr"/>
          <a:lstStyle>
            <a:lvl1pPr algn="r">
              <a:defRPr sz="800">
                <a:solidFill>
                  <a:schemeClr val="bg1">
                    <a:lumMod val="50000"/>
                  </a:schemeClr>
                </a:solidFill>
              </a:defRPr>
            </a:lvl1pPr>
          </a:lstStyle>
          <a:p>
            <a:fld id="{6DBB0C6A-B416-463A-A4D5-45910E1EA918}" type="slidenum">
              <a:rPr lang="en-GB" smtClean="0"/>
              <a:pPr/>
              <a:t>‹#›</a:t>
            </a:fld>
            <a:endParaRPr lang="en-GB" dirty="0"/>
          </a:p>
        </p:txBody>
      </p:sp>
      <p:sp>
        <p:nvSpPr>
          <p:cNvPr id="7" name="Title 1">
            <a:extLst>
              <a:ext uri="{FF2B5EF4-FFF2-40B4-BE49-F238E27FC236}">
                <a16:creationId xmlns:a16="http://schemas.microsoft.com/office/drawing/2014/main" id="{4E9D9A29-5C81-40E4-8E3F-041A80987886}"/>
              </a:ext>
            </a:extLst>
          </p:cNvPr>
          <p:cNvSpPr>
            <a:spLocks noGrp="1"/>
          </p:cNvSpPr>
          <p:nvPr>
            <p:ph type="title" hasCustomPrompt="1"/>
          </p:nvPr>
        </p:nvSpPr>
        <p:spPr>
          <a:xfrm>
            <a:off x="1582739" y="482400"/>
            <a:ext cx="9936000" cy="432000"/>
          </a:xfrm>
          <a:ln>
            <a:noFill/>
          </a:ln>
        </p:spPr>
        <p:txBody>
          <a:bodyPr lIns="0" tIns="54000" rIns="108000" bIns="54000" anchor="t" anchorCtr="0"/>
          <a:lstStyle>
            <a:lvl1pPr>
              <a:lnSpc>
                <a:spcPct val="85000"/>
              </a:lnSpc>
              <a:defRPr>
                <a:solidFill>
                  <a:schemeClr val="tx1"/>
                </a:solidFill>
              </a:defRPr>
            </a:lvl1pPr>
          </a:lstStyle>
          <a:p>
            <a:r>
              <a:rPr lang="en-GB" noProof="0" dirty="0"/>
              <a:t>Click to edit 1-line title 28 </a:t>
            </a:r>
            <a:r>
              <a:rPr lang="en-GB" noProof="0" dirty="0" err="1"/>
              <a:t>pt</a:t>
            </a:r>
            <a:endParaRPr lang="en-GB" noProof="0" dirty="0"/>
          </a:p>
        </p:txBody>
      </p:sp>
    </p:spTree>
    <p:extLst>
      <p:ext uri="{BB962C8B-B14F-4D97-AF65-F5344CB8AC3E}">
        <p14:creationId xmlns:p14="http://schemas.microsoft.com/office/powerpoint/2010/main" val="41710237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b_Standard - 1 row headline, sub title and two column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1582738" y="1872000"/>
            <a:ext cx="4680000" cy="4534950"/>
          </a:xfrm>
          <a:ln>
            <a:noFill/>
          </a:ln>
        </p:spPr>
        <p:txBody>
          <a:bodyPr lIns="0" rIns="108000">
            <a:noAutofit/>
          </a:bodyPr>
          <a:lstStyle>
            <a:lvl1pPr>
              <a:defRPr sz="2400" baseline="0"/>
            </a:lvl1pPr>
            <a:lvl2pPr>
              <a:defRPr sz="2000" baseline="0"/>
            </a:lvl2pPr>
            <a:lvl3pPr>
              <a:defRPr sz="2000" baseline="0"/>
            </a:lvl3pPr>
            <a:lvl4pPr>
              <a:defRPr sz="2000" baseline="0"/>
            </a:lvl4pPr>
            <a:lvl5pPr>
              <a:defRPr sz="2000" baseline="0"/>
            </a:lvl5pPr>
            <a:lvl6pPr>
              <a:defRPr sz="2098"/>
            </a:lvl6pPr>
            <a:lvl7pPr>
              <a:defRPr sz="2098"/>
            </a:lvl7pPr>
            <a:lvl8pPr>
              <a:defRPr sz="2098"/>
            </a:lvl8pPr>
            <a:lvl9pPr>
              <a:defRPr sz="2098"/>
            </a:lvl9pPr>
          </a:lstStyle>
          <a:p>
            <a:pPr lvl="0"/>
            <a:r>
              <a:rPr lang="en-GB" noProof="0" dirty="0"/>
              <a:t>Click to edit text 24 </a:t>
            </a:r>
            <a:r>
              <a:rPr lang="en-GB" noProof="0" dirty="0" err="1"/>
              <a:t>pt</a:t>
            </a:r>
            <a:endParaRPr lang="en-GB" noProof="0" dirty="0"/>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Content Placeholder 3"/>
          <p:cNvSpPr>
            <a:spLocks noGrp="1"/>
          </p:cNvSpPr>
          <p:nvPr>
            <p:ph sz="half" idx="2" hasCustomPrompt="1"/>
          </p:nvPr>
        </p:nvSpPr>
        <p:spPr>
          <a:xfrm>
            <a:off x="6840488" y="1872000"/>
            <a:ext cx="4680000" cy="4534950"/>
          </a:xfrm>
          <a:ln>
            <a:noFill/>
          </a:ln>
        </p:spPr>
        <p:txBody>
          <a:bodyPr lIns="0" rIns="108000">
            <a:noAutofit/>
          </a:bodyPr>
          <a:lstStyle>
            <a:lvl1pPr>
              <a:defRPr sz="2400" baseline="0"/>
            </a:lvl1pPr>
            <a:lvl2pPr>
              <a:defRPr sz="2000" baseline="0"/>
            </a:lvl2pPr>
            <a:lvl3pPr>
              <a:defRPr sz="2000" baseline="0"/>
            </a:lvl3pPr>
            <a:lvl4pPr>
              <a:defRPr sz="2000" baseline="0"/>
            </a:lvl4pPr>
            <a:lvl5pPr>
              <a:defRPr sz="2000" baseline="0"/>
            </a:lvl5pPr>
            <a:lvl6pPr>
              <a:defRPr sz="2098"/>
            </a:lvl6pPr>
            <a:lvl7pPr>
              <a:defRPr sz="2098"/>
            </a:lvl7pPr>
            <a:lvl8pPr>
              <a:defRPr sz="2098"/>
            </a:lvl8pPr>
            <a:lvl9pPr>
              <a:defRPr sz="2098"/>
            </a:lvl9pPr>
          </a:lstStyle>
          <a:p>
            <a:pPr lvl="0"/>
            <a:r>
              <a:rPr lang="en-GB" noProof="0" dirty="0"/>
              <a:t>Click to edit text 24 </a:t>
            </a:r>
            <a:r>
              <a:rPr lang="en-GB" noProof="0" dirty="0" err="1"/>
              <a:t>pt</a:t>
            </a:r>
            <a:endParaRPr lang="en-GB" noProof="0" dirty="0"/>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Date Placeholder 3">
            <a:extLst>
              <a:ext uri="{FF2B5EF4-FFF2-40B4-BE49-F238E27FC236}">
                <a16:creationId xmlns:a16="http://schemas.microsoft.com/office/drawing/2014/main" id="{3A3BF7C3-800B-4718-8A8C-A021B503591F}"/>
              </a:ext>
            </a:extLst>
          </p:cNvPr>
          <p:cNvSpPr>
            <a:spLocks noGrp="1"/>
          </p:cNvSpPr>
          <p:nvPr>
            <p:ph type="dt" sz="half" idx="14"/>
          </p:nvPr>
        </p:nvSpPr>
        <p:spPr>
          <a:xfrm>
            <a:off x="9294071" y="6526800"/>
            <a:ext cx="2598304" cy="144000"/>
          </a:xfrm>
          <a:prstGeom prst="rect">
            <a:avLst/>
          </a:prstGeom>
        </p:spPr>
        <p:txBody>
          <a:bodyPr vert="horz" lIns="43200" tIns="43200" rIns="43200" bIns="43200" rtlCol="0" anchor="ctr"/>
          <a:lstStyle>
            <a:lvl1pPr algn="r">
              <a:defRPr sz="800">
                <a:solidFill>
                  <a:schemeClr val="bg1">
                    <a:lumMod val="50000"/>
                  </a:schemeClr>
                </a:solidFill>
              </a:defRPr>
            </a:lvl1pPr>
          </a:lstStyle>
          <a:p>
            <a:r>
              <a:rPr lang="pt-BR"/>
              <a:t>Ponta Grossa</a:t>
            </a:r>
            <a:endParaRPr lang="en-GB" dirty="0"/>
          </a:p>
        </p:txBody>
      </p:sp>
      <p:sp>
        <p:nvSpPr>
          <p:cNvPr id="7" name="Slide Number Placeholder 4">
            <a:extLst>
              <a:ext uri="{FF2B5EF4-FFF2-40B4-BE49-F238E27FC236}">
                <a16:creationId xmlns:a16="http://schemas.microsoft.com/office/drawing/2014/main" id="{58FA2824-065D-4F25-8173-29F299E972E7}"/>
              </a:ext>
            </a:extLst>
          </p:cNvPr>
          <p:cNvSpPr>
            <a:spLocks noGrp="1"/>
          </p:cNvSpPr>
          <p:nvPr>
            <p:ph type="sldNum" sz="quarter" idx="4"/>
          </p:nvPr>
        </p:nvSpPr>
        <p:spPr>
          <a:xfrm>
            <a:off x="11802281" y="6526800"/>
            <a:ext cx="360375" cy="144000"/>
          </a:xfrm>
          <a:prstGeom prst="rect">
            <a:avLst/>
          </a:prstGeom>
        </p:spPr>
        <p:txBody>
          <a:bodyPr vert="horz" lIns="43200" tIns="43200" rIns="64800" bIns="43200" rtlCol="0" anchor="ctr"/>
          <a:lstStyle>
            <a:lvl1pPr algn="r">
              <a:defRPr sz="800">
                <a:solidFill>
                  <a:schemeClr val="bg1">
                    <a:lumMod val="50000"/>
                  </a:schemeClr>
                </a:solidFill>
              </a:defRPr>
            </a:lvl1pPr>
          </a:lstStyle>
          <a:p>
            <a:fld id="{6DBB0C6A-B416-463A-A4D5-45910E1EA918}" type="slidenum">
              <a:rPr lang="en-GB" smtClean="0"/>
              <a:pPr/>
              <a:t>‹#›</a:t>
            </a:fld>
            <a:endParaRPr lang="en-GB" dirty="0"/>
          </a:p>
        </p:txBody>
      </p:sp>
      <p:sp>
        <p:nvSpPr>
          <p:cNvPr id="8" name="Text Placeholder 2">
            <a:extLst>
              <a:ext uri="{FF2B5EF4-FFF2-40B4-BE49-F238E27FC236}">
                <a16:creationId xmlns:a16="http://schemas.microsoft.com/office/drawing/2014/main" id="{A0D49DAD-1051-484D-9A3D-CECCE814D600}"/>
              </a:ext>
            </a:extLst>
          </p:cNvPr>
          <p:cNvSpPr>
            <a:spLocks noGrp="1"/>
          </p:cNvSpPr>
          <p:nvPr>
            <p:ph type="body" sz="quarter" idx="13" hasCustomPrompt="1"/>
          </p:nvPr>
        </p:nvSpPr>
        <p:spPr>
          <a:xfrm>
            <a:off x="1582047" y="900000"/>
            <a:ext cx="9936000" cy="432000"/>
          </a:xfrm>
          <a:ln>
            <a:noFill/>
          </a:ln>
        </p:spPr>
        <p:txBody>
          <a:bodyPr lIns="0" tIns="54000" rIns="108000" bIns="54000">
            <a:noAutofit/>
          </a:bodyPr>
          <a:lstStyle>
            <a:lvl1pPr>
              <a:lnSpc>
                <a:spcPts val="2900"/>
              </a:lnSpc>
              <a:spcBef>
                <a:spcPts val="600"/>
              </a:spcBef>
              <a:buNone/>
              <a:defRPr>
                <a:solidFill>
                  <a:schemeClr val="accent2"/>
                </a:solidFill>
              </a:defRPr>
            </a:lvl1pPr>
          </a:lstStyle>
          <a:p>
            <a:pPr lvl="0"/>
            <a:r>
              <a:rPr lang="en-GB" noProof="0" dirty="0"/>
              <a:t>Click to edit subtitle 24 </a:t>
            </a:r>
            <a:r>
              <a:rPr lang="en-GB" noProof="0" dirty="0" err="1"/>
              <a:t>pt</a:t>
            </a:r>
            <a:endParaRPr lang="en-GB" noProof="0" dirty="0"/>
          </a:p>
        </p:txBody>
      </p:sp>
      <p:sp>
        <p:nvSpPr>
          <p:cNvPr id="11" name="Title Placeholder 1">
            <a:extLst>
              <a:ext uri="{FF2B5EF4-FFF2-40B4-BE49-F238E27FC236}">
                <a16:creationId xmlns:a16="http://schemas.microsoft.com/office/drawing/2014/main" id="{47E4F834-8024-46AE-9C13-5E4ECC8EE5E1}"/>
              </a:ext>
            </a:extLst>
          </p:cNvPr>
          <p:cNvSpPr>
            <a:spLocks noGrp="1"/>
          </p:cNvSpPr>
          <p:nvPr>
            <p:ph type="title" hasCustomPrompt="1"/>
          </p:nvPr>
        </p:nvSpPr>
        <p:spPr>
          <a:xfrm>
            <a:off x="1582739" y="482400"/>
            <a:ext cx="9936000" cy="432000"/>
          </a:xfrm>
          <a:prstGeom prst="rect">
            <a:avLst/>
          </a:prstGeom>
          <a:ln>
            <a:noFill/>
          </a:ln>
        </p:spPr>
        <p:txBody>
          <a:bodyPr vert="horz" lIns="0" tIns="54000" rIns="108000" bIns="54000" rtlCol="0" anchor="t" anchorCtr="0">
            <a:noAutofit/>
          </a:bodyPr>
          <a:lstStyle>
            <a:lvl1pPr>
              <a:lnSpc>
                <a:spcPct val="85000"/>
              </a:lnSpc>
              <a:defRPr/>
            </a:lvl1pPr>
          </a:lstStyle>
          <a:p>
            <a:r>
              <a:rPr lang="en-GB" noProof="0" dirty="0"/>
              <a:t>Click to edit 1-line title 28 </a:t>
            </a:r>
            <a:r>
              <a:rPr lang="en-GB" noProof="0" dirty="0" err="1"/>
              <a:t>pt</a:t>
            </a:r>
            <a:endParaRPr lang="en-GB" noProof="0" dirty="0"/>
          </a:p>
        </p:txBody>
      </p:sp>
    </p:spTree>
    <p:extLst>
      <p:ext uri="{BB962C8B-B14F-4D97-AF65-F5344CB8AC3E}">
        <p14:creationId xmlns:p14="http://schemas.microsoft.com/office/powerpoint/2010/main" val="28694049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c_Standard - 2 rows headlines, sub title and two column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1582738" y="1872000"/>
            <a:ext cx="4680000" cy="4536000"/>
          </a:xfrm>
          <a:ln>
            <a:noFill/>
          </a:ln>
        </p:spPr>
        <p:txBody>
          <a:bodyPr lIns="0" tIns="54000" rIns="108000" bIns="54000">
            <a:noAutofit/>
          </a:bodyPr>
          <a:lstStyle>
            <a:lvl1pPr>
              <a:defRPr sz="2400" baseline="0"/>
            </a:lvl1pPr>
            <a:lvl2pPr>
              <a:defRPr sz="2000" baseline="0"/>
            </a:lvl2pPr>
            <a:lvl3pPr>
              <a:defRPr sz="2000" baseline="0"/>
            </a:lvl3pPr>
            <a:lvl4pPr>
              <a:defRPr sz="2000" baseline="0"/>
            </a:lvl4pPr>
            <a:lvl5pPr>
              <a:defRPr sz="2000" baseline="0"/>
            </a:lvl5pPr>
            <a:lvl6pPr>
              <a:defRPr sz="2098"/>
            </a:lvl6pPr>
            <a:lvl7pPr>
              <a:defRPr sz="2098"/>
            </a:lvl7pPr>
            <a:lvl8pPr>
              <a:defRPr sz="2098"/>
            </a:lvl8pPr>
            <a:lvl9pPr>
              <a:defRPr sz="2098"/>
            </a:lvl9pPr>
          </a:lstStyle>
          <a:p>
            <a:pPr lvl="0"/>
            <a:r>
              <a:rPr lang="en-GB" noProof="0" dirty="0"/>
              <a:t>Click to edit text 24 </a:t>
            </a:r>
            <a:r>
              <a:rPr lang="en-GB" noProof="0" dirty="0" err="1"/>
              <a:t>pt</a:t>
            </a:r>
            <a:endParaRPr lang="en-GB" noProof="0" dirty="0"/>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Content Placeholder 3"/>
          <p:cNvSpPr>
            <a:spLocks noGrp="1"/>
          </p:cNvSpPr>
          <p:nvPr>
            <p:ph sz="half" idx="2" hasCustomPrompt="1"/>
          </p:nvPr>
        </p:nvSpPr>
        <p:spPr>
          <a:xfrm>
            <a:off x="6840488" y="1872000"/>
            <a:ext cx="4680000" cy="4536000"/>
          </a:xfrm>
          <a:ln>
            <a:noFill/>
          </a:ln>
        </p:spPr>
        <p:txBody>
          <a:bodyPr lIns="0" tIns="54000" rIns="108000" bIns="54000">
            <a:noAutofit/>
          </a:bodyPr>
          <a:lstStyle>
            <a:lvl1pPr>
              <a:defRPr sz="2400" baseline="0"/>
            </a:lvl1pPr>
            <a:lvl2pPr>
              <a:defRPr sz="2000" baseline="0"/>
            </a:lvl2pPr>
            <a:lvl3pPr>
              <a:defRPr sz="2000" baseline="0"/>
            </a:lvl3pPr>
            <a:lvl4pPr>
              <a:defRPr sz="2000" baseline="0"/>
            </a:lvl4pPr>
            <a:lvl5pPr>
              <a:defRPr sz="2000" baseline="0"/>
            </a:lvl5pPr>
            <a:lvl6pPr>
              <a:defRPr sz="2098"/>
            </a:lvl6pPr>
            <a:lvl7pPr>
              <a:defRPr sz="2098"/>
            </a:lvl7pPr>
            <a:lvl8pPr>
              <a:defRPr sz="2098"/>
            </a:lvl8pPr>
            <a:lvl9pPr>
              <a:defRPr sz="2098"/>
            </a:lvl9pPr>
          </a:lstStyle>
          <a:p>
            <a:pPr lvl="0"/>
            <a:r>
              <a:rPr lang="en-GB" noProof="0" dirty="0"/>
              <a:t>Click to edit text 24 </a:t>
            </a:r>
            <a:r>
              <a:rPr lang="en-GB" noProof="0" dirty="0" err="1"/>
              <a:t>pt</a:t>
            </a:r>
            <a:endParaRPr lang="en-GB" noProof="0" dirty="0"/>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Date Placeholder 3">
            <a:extLst>
              <a:ext uri="{FF2B5EF4-FFF2-40B4-BE49-F238E27FC236}">
                <a16:creationId xmlns:a16="http://schemas.microsoft.com/office/drawing/2014/main" id="{444413DA-F3DA-4223-A170-9133C9B184BB}"/>
              </a:ext>
            </a:extLst>
          </p:cNvPr>
          <p:cNvSpPr>
            <a:spLocks noGrp="1"/>
          </p:cNvSpPr>
          <p:nvPr>
            <p:ph type="dt" sz="half" idx="14"/>
          </p:nvPr>
        </p:nvSpPr>
        <p:spPr>
          <a:xfrm>
            <a:off x="9294071" y="6526800"/>
            <a:ext cx="2598304" cy="144000"/>
          </a:xfrm>
          <a:prstGeom prst="rect">
            <a:avLst/>
          </a:prstGeom>
        </p:spPr>
        <p:txBody>
          <a:bodyPr vert="horz" lIns="43200" tIns="43200" rIns="43200" bIns="43200" rtlCol="0" anchor="ctr"/>
          <a:lstStyle>
            <a:lvl1pPr algn="r">
              <a:defRPr sz="800">
                <a:solidFill>
                  <a:schemeClr val="bg1">
                    <a:lumMod val="50000"/>
                  </a:schemeClr>
                </a:solidFill>
              </a:defRPr>
            </a:lvl1pPr>
          </a:lstStyle>
          <a:p>
            <a:r>
              <a:rPr lang="pt-BR"/>
              <a:t>Ponta Grossa</a:t>
            </a:r>
            <a:endParaRPr lang="en-GB" dirty="0"/>
          </a:p>
        </p:txBody>
      </p:sp>
      <p:sp>
        <p:nvSpPr>
          <p:cNvPr id="7" name="Slide Number Placeholder 4">
            <a:extLst>
              <a:ext uri="{FF2B5EF4-FFF2-40B4-BE49-F238E27FC236}">
                <a16:creationId xmlns:a16="http://schemas.microsoft.com/office/drawing/2014/main" id="{876166D8-B528-4434-856C-B607A7A07F82}"/>
              </a:ext>
            </a:extLst>
          </p:cNvPr>
          <p:cNvSpPr>
            <a:spLocks noGrp="1"/>
          </p:cNvSpPr>
          <p:nvPr>
            <p:ph type="sldNum" sz="quarter" idx="4"/>
          </p:nvPr>
        </p:nvSpPr>
        <p:spPr>
          <a:xfrm>
            <a:off x="11802281" y="6526800"/>
            <a:ext cx="360375" cy="144000"/>
          </a:xfrm>
          <a:prstGeom prst="rect">
            <a:avLst/>
          </a:prstGeom>
        </p:spPr>
        <p:txBody>
          <a:bodyPr vert="horz" lIns="43200" tIns="43200" rIns="64800" bIns="43200" rtlCol="0" anchor="ctr"/>
          <a:lstStyle>
            <a:lvl1pPr algn="r">
              <a:defRPr sz="800">
                <a:solidFill>
                  <a:schemeClr val="bg1">
                    <a:lumMod val="50000"/>
                  </a:schemeClr>
                </a:solidFill>
              </a:defRPr>
            </a:lvl1pPr>
          </a:lstStyle>
          <a:p>
            <a:fld id="{6DBB0C6A-B416-463A-A4D5-45910E1EA918}" type="slidenum">
              <a:rPr lang="en-GB" smtClean="0"/>
              <a:pPr/>
              <a:t>‹#›</a:t>
            </a:fld>
            <a:endParaRPr lang="en-GB" dirty="0"/>
          </a:p>
        </p:txBody>
      </p:sp>
      <p:sp>
        <p:nvSpPr>
          <p:cNvPr id="8" name="Text Placeholder 2">
            <a:extLst>
              <a:ext uri="{FF2B5EF4-FFF2-40B4-BE49-F238E27FC236}">
                <a16:creationId xmlns:a16="http://schemas.microsoft.com/office/drawing/2014/main" id="{247B72DC-C137-4141-BF79-D407559BFF42}"/>
              </a:ext>
            </a:extLst>
          </p:cNvPr>
          <p:cNvSpPr>
            <a:spLocks noGrp="1"/>
          </p:cNvSpPr>
          <p:nvPr>
            <p:ph type="body" sz="quarter" idx="13" hasCustomPrompt="1"/>
          </p:nvPr>
        </p:nvSpPr>
        <p:spPr>
          <a:xfrm>
            <a:off x="1582739" y="1267200"/>
            <a:ext cx="9936000" cy="432000"/>
          </a:xfrm>
          <a:ln>
            <a:noFill/>
          </a:ln>
        </p:spPr>
        <p:txBody>
          <a:bodyPr lIns="0" tIns="54000" rIns="108000" bIns="54000">
            <a:noAutofit/>
          </a:bodyPr>
          <a:lstStyle>
            <a:lvl1pPr>
              <a:lnSpc>
                <a:spcPts val="2900"/>
              </a:lnSpc>
              <a:spcBef>
                <a:spcPts val="600"/>
              </a:spcBef>
              <a:buNone/>
              <a:defRPr>
                <a:solidFill>
                  <a:schemeClr val="accent2"/>
                </a:solidFill>
              </a:defRPr>
            </a:lvl1pPr>
          </a:lstStyle>
          <a:p>
            <a:pPr lvl="0"/>
            <a:r>
              <a:rPr lang="en-GB" noProof="0" dirty="0"/>
              <a:t>Click to edit subtitle 24 </a:t>
            </a:r>
            <a:r>
              <a:rPr lang="en-GB" noProof="0" dirty="0" err="1"/>
              <a:t>pt</a:t>
            </a:r>
            <a:endParaRPr lang="en-GB" noProof="0" dirty="0"/>
          </a:p>
        </p:txBody>
      </p:sp>
      <p:sp>
        <p:nvSpPr>
          <p:cNvPr id="9" name="Title Placeholder 1">
            <a:extLst>
              <a:ext uri="{FF2B5EF4-FFF2-40B4-BE49-F238E27FC236}">
                <a16:creationId xmlns:a16="http://schemas.microsoft.com/office/drawing/2014/main" id="{7D403A37-DEA8-47D9-B26A-0615B3480FAB}"/>
              </a:ext>
            </a:extLst>
          </p:cNvPr>
          <p:cNvSpPr>
            <a:spLocks noGrp="1"/>
          </p:cNvSpPr>
          <p:nvPr>
            <p:ph type="title" hasCustomPrompt="1"/>
          </p:nvPr>
        </p:nvSpPr>
        <p:spPr>
          <a:xfrm>
            <a:off x="1582739" y="482400"/>
            <a:ext cx="9936000" cy="792000"/>
          </a:xfrm>
          <a:prstGeom prst="rect">
            <a:avLst/>
          </a:prstGeom>
          <a:ln>
            <a:noFill/>
          </a:ln>
        </p:spPr>
        <p:txBody>
          <a:bodyPr vert="horz" lIns="0" tIns="54000" rIns="108000" bIns="54000" rtlCol="0" anchor="t" anchorCtr="0">
            <a:noAutofit/>
          </a:bodyPr>
          <a:lstStyle>
            <a:lvl1pPr>
              <a:defRPr lang="en-GB" noProof="0" dirty="0"/>
            </a:lvl1pPr>
          </a:lstStyle>
          <a:p>
            <a:pPr lvl="0"/>
            <a:r>
              <a:rPr lang="en-GB" noProof="0" dirty="0"/>
              <a:t>Click to edit 2-line title 28 </a:t>
            </a:r>
            <a:r>
              <a:rPr lang="en-GB" noProof="0" dirty="0" err="1"/>
              <a:t>pt</a:t>
            </a:r>
            <a:endParaRPr lang="en-GB" noProof="0" dirty="0"/>
          </a:p>
        </p:txBody>
      </p:sp>
    </p:spTree>
    <p:extLst>
      <p:ext uri="{BB962C8B-B14F-4D97-AF65-F5344CB8AC3E}">
        <p14:creationId xmlns:p14="http://schemas.microsoft.com/office/powerpoint/2010/main" val="6803478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d_Standard - 1 row headline, sub title and two columns with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7D3E003-4494-44B1-AA30-CD9D6AF5F367}"/>
              </a:ext>
            </a:extLst>
          </p:cNvPr>
          <p:cNvSpPr>
            <a:spLocks noGrp="1"/>
          </p:cNvSpPr>
          <p:nvPr>
            <p:ph type="pic" sz="quarter" idx="14"/>
          </p:nvPr>
        </p:nvSpPr>
        <p:spPr>
          <a:xfrm>
            <a:off x="6869912" y="1872000"/>
            <a:ext cx="4680057" cy="4536000"/>
          </a:xfrm>
          <a:noFill/>
        </p:spPr>
        <p:txBody>
          <a:bodyPr/>
          <a:lstStyle>
            <a:lvl1pPr marL="0" indent="0" algn="ctr">
              <a:buNone/>
              <a:defRPr>
                <a:solidFill>
                  <a:schemeClr val="tx1"/>
                </a:solidFill>
              </a:defRPr>
            </a:lvl1pPr>
          </a:lstStyle>
          <a:p>
            <a:r>
              <a:rPr lang="en-US"/>
              <a:t>Click icon to add picture</a:t>
            </a:r>
            <a:endParaRPr lang="en-GB" dirty="0"/>
          </a:p>
        </p:txBody>
      </p:sp>
      <p:sp>
        <p:nvSpPr>
          <p:cNvPr id="6" name="Date Placeholder 3">
            <a:extLst>
              <a:ext uri="{FF2B5EF4-FFF2-40B4-BE49-F238E27FC236}">
                <a16:creationId xmlns:a16="http://schemas.microsoft.com/office/drawing/2014/main" id="{C2C5A384-A007-4992-AB7F-C1DF27F527A5}"/>
              </a:ext>
            </a:extLst>
          </p:cNvPr>
          <p:cNvSpPr>
            <a:spLocks noGrp="1"/>
          </p:cNvSpPr>
          <p:nvPr>
            <p:ph type="dt" sz="half" idx="2"/>
          </p:nvPr>
        </p:nvSpPr>
        <p:spPr>
          <a:xfrm>
            <a:off x="9294071" y="6526800"/>
            <a:ext cx="2598304" cy="144000"/>
          </a:xfrm>
          <a:prstGeom prst="rect">
            <a:avLst/>
          </a:prstGeom>
        </p:spPr>
        <p:txBody>
          <a:bodyPr vert="horz" lIns="43200" tIns="43200" rIns="43200" bIns="43200" rtlCol="0" anchor="ctr"/>
          <a:lstStyle>
            <a:lvl1pPr algn="r">
              <a:defRPr sz="800">
                <a:solidFill>
                  <a:schemeClr val="bg1">
                    <a:lumMod val="50000"/>
                  </a:schemeClr>
                </a:solidFill>
              </a:defRPr>
            </a:lvl1pPr>
          </a:lstStyle>
          <a:p>
            <a:r>
              <a:rPr lang="pt-BR"/>
              <a:t>Ponta Grossa</a:t>
            </a:r>
            <a:endParaRPr lang="en-GB" dirty="0"/>
          </a:p>
        </p:txBody>
      </p:sp>
      <p:sp>
        <p:nvSpPr>
          <p:cNvPr id="7" name="Slide Number Placeholder 4">
            <a:extLst>
              <a:ext uri="{FF2B5EF4-FFF2-40B4-BE49-F238E27FC236}">
                <a16:creationId xmlns:a16="http://schemas.microsoft.com/office/drawing/2014/main" id="{03E9F297-B313-4321-B7D7-D0B6AFB00F04}"/>
              </a:ext>
            </a:extLst>
          </p:cNvPr>
          <p:cNvSpPr>
            <a:spLocks noGrp="1"/>
          </p:cNvSpPr>
          <p:nvPr>
            <p:ph type="sldNum" sz="quarter" idx="4"/>
          </p:nvPr>
        </p:nvSpPr>
        <p:spPr>
          <a:xfrm>
            <a:off x="11802281" y="6526800"/>
            <a:ext cx="360375" cy="144000"/>
          </a:xfrm>
          <a:prstGeom prst="rect">
            <a:avLst/>
          </a:prstGeom>
        </p:spPr>
        <p:txBody>
          <a:bodyPr vert="horz" lIns="43200" tIns="43200" rIns="64800" bIns="43200" rtlCol="0" anchor="ctr"/>
          <a:lstStyle>
            <a:lvl1pPr algn="r">
              <a:defRPr sz="800">
                <a:solidFill>
                  <a:schemeClr val="bg1">
                    <a:lumMod val="50000"/>
                  </a:schemeClr>
                </a:solidFill>
              </a:defRPr>
            </a:lvl1pPr>
          </a:lstStyle>
          <a:p>
            <a:fld id="{6DBB0C6A-B416-463A-A4D5-45910E1EA918}" type="slidenum">
              <a:rPr lang="en-GB" smtClean="0"/>
              <a:pPr/>
              <a:t>‹#›</a:t>
            </a:fld>
            <a:endParaRPr lang="en-GB" dirty="0"/>
          </a:p>
        </p:txBody>
      </p:sp>
      <p:sp>
        <p:nvSpPr>
          <p:cNvPr id="8" name="Text Placeholder 2">
            <a:extLst>
              <a:ext uri="{FF2B5EF4-FFF2-40B4-BE49-F238E27FC236}">
                <a16:creationId xmlns:a16="http://schemas.microsoft.com/office/drawing/2014/main" id="{EC84F185-23C9-44D6-A95A-1E6D6D9FF27E}"/>
              </a:ext>
            </a:extLst>
          </p:cNvPr>
          <p:cNvSpPr>
            <a:spLocks noGrp="1"/>
          </p:cNvSpPr>
          <p:nvPr>
            <p:ph type="body" sz="quarter" idx="13" hasCustomPrompt="1"/>
          </p:nvPr>
        </p:nvSpPr>
        <p:spPr>
          <a:xfrm>
            <a:off x="1582047" y="900000"/>
            <a:ext cx="9936000" cy="432000"/>
          </a:xfrm>
          <a:ln>
            <a:noFill/>
          </a:ln>
        </p:spPr>
        <p:txBody>
          <a:bodyPr lIns="0" tIns="54000" rIns="108000" bIns="54000">
            <a:noAutofit/>
          </a:bodyPr>
          <a:lstStyle>
            <a:lvl1pPr>
              <a:lnSpc>
                <a:spcPts val="2900"/>
              </a:lnSpc>
              <a:spcBef>
                <a:spcPts val="600"/>
              </a:spcBef>
              <a:buNone/>
              <a:defRPr>
                <a:solidFill>
                  <a:schemeClr val="accent2"/>
                </a:solidFill>
              </a:defRPr>
            </a:lvl1pPr>
          </a:lstStyle>
          <a:p>
            <a:pPr lvl="0"/>
            <a:r>
              <a:rPr lang="en-GB" noProof="0" dirty="0"/>
              <a:t>Click to edit subtitle 24 </a:t>
            </a:r>
            <a:r>
              <a:rPr lang="en-GB" noProof="0" dirty="0" err="1"/>
              <a:t>pt</a:t>
            </a:r>
            <a:endParaRPr lang="en-GB" noProof="0" dirty="0"/>
          </a:p>
        </p:txBody>
      </p:sp>
      <p:sp>
        <p:nvSpPr>
          <p:cNvPr id="11" name="Title Placeholder 1">
            <a:extLst>
              <a:ext uri="{FF2B5EF4-FFF2-40B4-BE49-F238E27FC236}">
                <a16:creationId xmlns:a16="http://schemas.microsoft.com/office/drawing/2014/main" id="{87F24B23-BB8C-41BA-BD91-B31D6C244D7D}"/>
              </a:ext>
            </a:extLst>
          </p:cNvPr>
          <p:cNvSpPr>
            <a:spLocks noGrp="1"/>
          </p:cNvSpPr>
          <p:nvPr>
            <p:ph type="title" hasCustomPrompt="1"/>
          </p:nvPr>
        </p:nvSpPr>
        <p:spPr>
          <a:xfrm>
            <a:off x="1582739" y="482400"/>
            <a:ext cx="9936000" cy="432000"/>
          </a:xfrm>
          <a:prstGeom prst="rect">
            <a:avLst/>
          </a:prstGeom>
          <a:ln>
            <a:noFill/>
          </a:ln>
        </p:spPr>
        <p:txBody>
          <a:bodyPr vert="horz" lIns="0" tIns="54000" rIns="108000" bIns="54000" rtlCol="0" anchor="t" anchorCtr="0">
            <a:noAutofit/>
          </a:bodyPr>
          <a:lstStyle>
            <a:lvl1pPr>
              <a:lnSpc>
                <a:spcPct val="85000"/>
              </a:lnSpc>
              <a:defRPr/>
            </a:lvl1pPr>
          </a:lstStyle>
          <a:p>
            <a:r>
              <a:rPr lang="en-GB" noProof="0" dirty="0"/>
              <a:t>Click to edit 1-line title 28 </a:t>
            </a:r>
            <a:r>
              <a:rPr lang="en-GB" noProof="0" dirty="0" err="1"/>
              <a:t>pt</a:t>
            </a:r>
            <a:endParaRPr lang="en-GB" noProof="0" dirty="0"/>
          </a:p>
        </p:txBody>
      </p:sp>
      <p:sp>
        <p:nvSpPr>
          <p:cNvPr id="10" name="Content Placeholder 2">
            <a:extLst>
              <a:ext uri="{FF2B5EF4-FFF2-40B4-BE49-F238E27FC236}">
                <a16:creationId xmlns:a16="http://schemas.microsoft.com/office/drawing/2014/main" id="{589E89F5-F25C-457C-BBED-43F42D7C8D53}"/>
              </a:ext>
            </a:extLst>
          </p:cNvPr>
          <p:cNvSpPr>
            <a:spLocks noGrp="1"/>
          </p:cNvSpPr>
          <p:nvPr>
            <p:ph sz="half" idx="1" hasCustomPrompt="1"/>
          </p:nvPr>
        </p:nvSpPr>
        <p:spPr>
          <a:xfrm>
            <a:off x="1582738" y="1872000"/>
            <a:ext cx="4680000" cy="4536000"/>
          </a:xfrm>
          <a:ln>
            <a:noFill/>
          </a:ln>
        </p:spPr>
        <p:txBody>
          <a:bodyPr lIns="0" tIns="54000" rIns="108000" bIns="54000">
            <a:noAutofit/>
          </a:bodyPr>
          <a:lstStyle>
            <a:lvl1pPr>
              <a:defRPr sz="2400" baseline="0"/>
            </a:lvl1pPr>
            <a:lvl2pPr>
              <a:defRPr sz="2000" baseline="0"/>
            </a:lvl2pPr>
            <a:lvl3pPr>
              <a:defRPr sz="2000" baseline="0"/>
            </a:lvl3pPr>
            <a:lvl4pPr>
              <a:defRPr sz="2000" baseline="0"/>
            </a:lvl4pPr>
            <a:lvl5pPr>
              <a:defRPr sz="2000" baseline="0"/>
            </a:lvl5pPr>
            <a:lvl6pPr>
              <a:defRPr sz="2098"/>
            </a:lvl6pPr>
            <a:lvl7pPr>
              <a:defRPr sz="2098"/>
            </a:lvl7pPr>
            <a:lvl8pPr>
              <a:defRPr sz="2098"/>
            </a:lvl8pPr>
            <a:lvl9pPr>
              <a:defRPr sz="2098"/>
            </a:lvl9pPr>
          </a:lstStyle>
          <a:p>
            <a:pPr lvl="0"/>
            <a:r>
              <a:rPr lang="en-GB" noProof="0" dirty="0"/>
              <a:t>Click to edit text 24 </a:t>
            </a:r>
            <a:r>
              <a:rPr lang="en-GB" noProof="0" dirty="0" err="1"/>
              <a:t>pt</a:t>
            </a:r>
            <a:endParaRPr lang="en-GB" noProof="0" dirty="0"/>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34210649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a_Standard - 1 row headline, sub title and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2"/>
          <p:cNvSpPr>
            <a:spLocks noGrp="1"/>
          </p:cNvSpPr>
          <p:nvPr>
            <p:ph type="body" sz="quarter" idx="13" hasCustomPrompt="1"/>
          </p:nvPr>
        </p:nvSpPr>
        <p:spPr>
          <a:xfrm>
            <a:off x="1584001" y="900000"/>
            <a:ext cx="9936000" cy="432000"/>
          </a:xfrm>
        </p:spPr>
        <p:txBody>
          <a:bodyPr lIns="0" tIns="54000" rIns="108000" bIns="54000">
            <a:noAutofit/>
          </a:bodyPr>
          <a:lstStyle>
            <a:lvl1pPr>
              <a:lnSpc>
                <a:spcPts val="2900"/>
              </a:lnSpc>
              <a:buNone/>
              <a:defRPr>
                <a:solidFill>
                  <a:schemeClr val="bg1"/>
                </a:solidFill>
              </a:defRPr>
            </a:lvl1pPr>
          </a:lstStyle>
          <a:p>
            <a:pPr lvl="0"/>
            <a:r>
              <a:rPr lang="en-GB" noProof="0" dirty="0"/>
              <a:t>Click to edit subtitle 24 </a:t>
            </a:r>
            <a:r>
              <a:rPr lang="en-GB" noProof="0" dirty="0" err="1"/>
              <a:t>pt</a:t>
            </a:r>
            <a:endParaRPr lang="en-GB" noProof="0" dirty="0"/>
          </a:p>
        </p:txBody>
      </p:sp>
      <p:sp>
        <p:nvSpPr>
          <p:cNvPr id="10" name="Title Placeholder 1"/>
          <p:cNvSpPr>
            <a:spLocks noGrp="1"/>
          </p:cNvSpPr>
          <p:nvPr>
            <p:ph type="title" hasCustomPrompt="1"/>
          </p:nvPr>
        </p:nvSpPr>
        <p:spPr>
          <a:xfrm>
            <a:off x="1582739" y="482400"/>
            <a:ext cx="9936000" cy="432000"/>
          </a:xfrm>
          <a:prstGeom prst="rect">
            <a:avLst/>
          </a:prstGeom>
        </p:spPr>
        <p:txBody>
          <a:bodyPr vert="horz" lIns="0" tIns="54466" rIns="108932" bIns="54466" rtlCol="0" anchor="t" anchorCtr="0">
            <a:noAutofit/>
          </a:bodyPr>
          <a:lstStyle>
            <a:lvl1pPr>
              <a:defRPr>
                <a:solidFill>
                  <a:schemeClr val="bg1"/>
                </a:solidFill>
              </a:defRPr>
            </a:lvl1pPr>
          </a:lstStyle>
          <a:p>
            <a:r>
              <a:rPr lang="en-GB" noProof="0" dirty="0"/>
              <a:t>Click to edit 1-line title 28 </a:t>
            </a:r>
            <a:r>
              <a:rPr lang="en-GB" noProof="0" dirty="0" err="1"/>
              <a:t>pt</a:t>
            </a:r>
            <a:endParaRPr lang="en-GB" noProof="0" dirty="0"/>
          </a:p>
        </p:txBody>
      </p:sp>
      <p:sp>
        <p:nvSpPr>
          <p:cNvPr id="5" name="Date Placeholder 3">
            <a:extLst>
              <a:ext uri="{FF2B5EF4-FFF2-40B4-BE49-F238E27FC236}">
                <a16:creationId xmlns:a16="http://schemas.microsoft.com/office/drawing/2014/main" id="{87AB189C-2C2E-43BD-8E55-35BA828BB9A3}"/>
              </a:ext>
            </a:extLst>
          </p:cNvPr>
          <p:cNvSpPr>
            <a:spLocks noGrp="1"/>
          </p:cNvSpPr>
          <p:nvPr>
            <p:ph type="dt" sz="half" idx="2"/>
          </p:nvPr>
        </p:nvSpPr>
        <p:spPr>
          <a:xfrm>
            <a:off x="9294071" y="6526800"/>
            <a:ext cx="2598304" cy="144000"/>
          </a:xfrm>
          <a:prstGeom prst="rect">
            <a:avLst/>
          </a:prstGeom>
        </p:spPr>
        <p:txBody>
          <a:bodyPr vert="horz" lIns="43200" tIns="43200" rIns="43200" bIns="43200" rtlCol="0" anchor="ctr"/>
          <a:lstStyle>
            <a:lvl1pPr algn="r">
              <a:defRPr sz="800">
                <a:solidFill>
                  <a:schemeClr val="bg1">
                    <a:lumMod val="50000"/>
                  </a:schemeClr>
                </a:solidFill>
              </a:defRPr>
            </a:lvl1pPr>
          </a:lstStyle>
          <a:p>
            <a:r>
              <a:rPr lang="pt-BR"/>
              <a:t>Ponta Grossa</a:t>
            </a:r>
            <a:endParaRPr lang="en-GB" dirty="0"/>
          </a:p>
        </p:txBody>
      </p:sp>
      <p:sp>
        <p:nvSpPr>
          <p:cNvPr id="6" name="Slide Number Placeholder 4">
            <a:extLst>
              <a:ext uri="{FF2B5EF4-FFF2-40B4-BE49-F238E27FC236}">
                <a16:creationId xmlns:a16="http://schemas.microsoft.com/office/drawing/2014/main" id="{5EC44F3E-5E37-4068-9B8F-CA8756F0BD20}"/>
              </a:ext>
            </a:extLst>
          </p:cNvPr>
          <p:cNvSpPr>
            <a:spLocks noGrp="1"/>
          </p:cNvSpPr>
          <p:nvPr>
            <p:ph type="sldNum" sz="quarter" idx="4"/>
          </p:nvPr>
        </p:nvSpPr>
        <p:spPr>
          <a:xfrm>
            <a:off x="11802281" y="6526800"/>
            <a:ext cx="360375" cy="144000"/>
          </a:xfrm>
          <a:prstGeom prst="rect">
            <a:avLst/>
          </a:prstGeom>
        </p:spPr>
        <p:txBody>
          <a:bodyPr vert="horz" lIns="43200" tIns="43200" rIns="64800" bIns="43200" rtlCol="0" anchor="ctr"/>
          <a:lstStyle>
            <a:lvl1pPr algn="r">
              <a:defRPr sz="800">
                <a:solidFill>
                  <a:schemeClr val="bg1">
                    <a:lumMod val="50000"/>
                  </a:schemeClr>
                </a:solidFill>
              </a:defRPr>
            </a:lvl1pPr>
          </a:lstStyle>
          <a:p>
            <a:fld id="{6DBB0C6A-B416-463A-A4D5-45910E1EA918}" type="slidenum">
              <a:rPr lang="en-GB" smtClean="0"/>
              <a:pPr/>
              <a:t>‹#›</a:t>
            </a:fld>
            <a:endParaRPr lang="en-GB" dirty="0"/>
          </a:p>
        </p:txBody>
      </p:sp>
      <p:pic>
        <p:nvPicPr>
          <p:cNvPr id="8" name="Picture 7" descr="A close up of a sign&#10;&#10;Description automatically generated">
            <a:extLst>
              <a:ext uri="{FF2B5EF4-FFF2-40B4-BE49-F238E27FC236}">
                <a16:creationId xmlns:a16="http://schemas.microsoft.com/office/drawing/2014/main" id="{D0F9EF6E-0C71-49BC-AE1E-7996ACCF299B}"/>
              </a:ext>
            </a:extLst>
          </p:cNvPr>
          <p:cNvPicPr>
            <a:picLocks noChangeAspect="1"/>
          </p:cNvPicPr>
          <p:nvPr userDrawn="1"/>
        </p:nvPicPr>
        <p:blipFill>
          <a:blip r:embed="rId3"/>
          <a:stretch>
            <a:fillRect/>
          </a:stretch>
        </p:blipFill>
        <p:spPr>
          <a:xfrm>
            <a:off x="267649" y="546721"/>
            <a:ext cx="792825" cy="792000"/>
          </a:xfrm>
          <a:prstGeom prst="rect">
            <a:avLst/>
          </a:prstGeom>
        </p:spPr>
      </p:pic>
    </p:spTree>
    <p:extLst>
      <p:ext uri="{BB962C8B-B14F-4D97-AF65-F5344CB8AC3E}">
        <p14:creationId xmlns:p14="http://schemas.microsoft.com/office/powerpoint/2010/main" val="121664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5c_Standard - 2 row headline and one column with picture">
    <p:bg>
      <p:bgPr>
        <a:solidFill>
          <a:schemeClr val="accent2"/>
        </a:solidFill>
        <a:effectLst/>
      </p:bgPr>
    </p:bg>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A0509982-74C0-4B85-848F-DBBC54BA60A0}"/>
              </a:ext>
            </a:extLst>
          </p:cNvPr>
          <p:cNvSpPr>
            <a:spLocks noGrp="1"/>
          </p:cNvSpPr>
          <p:nvPr>
            <p:ph type="pic" sz="quarter" idx="18" hasCustomPrompt="1"/>
          </p:nvPr>
        </p:nvSpPr>
        <p:spPr>
          <a:xfrm>
            <a:off x="6065368" y="0"/>
            <a:ext cx="6142888" cy="6858000"/>
          </a:xfrm>
          <a:solidFill>
            <a:schemeClr val="bg1"/>
          </a:solidFill>
          <a:ln>
            <a:noFill/>
          </a:ln>
        </p:spPr>
        <p:txBody>
          <a:bodyPr bIns="756000" anchor="ctr" anchorCtr="1"/>
          <a:lstStyle>
            <a:lvl1pPr marL="0" indent="0" algn="ctr">
              <a:buNone/>
              <a:defRPr>
                <a:solidFill>
                  <a:schemeClr val="accent6"/>
                </a:solidFill>
              </a:defRPr>
            </a:lvl1pPr>
          </a:lstStyle>
          <a:p>
            <a:r>
              <a:rPr lang="en-GB" dirty="0"/>
              <a:t>Click on icon to insert picture</a:t>
            </a:r>
          </a:p>
        </p:txBody>
      </p:sp>
      <p:sp>
        <p:nvSpPr>
          <p:cNvPr id="16" name="Title Placeholder 1">
            <a:extLst>
              <a:ext uri="{FF2B5EF4-FFF2-40B4-BE49-F238E27FC236}">
                <a16:creationId xmlns:a16="http://schemas.microsoft.com/office/drawing/2014/main" id="{85DE0E19-CCA8-4C42-B166-FDC20897CF71}"/>
              </a:ext>
            </a:extLst>
          </p:cNvPr>
          <p:cNvSpPr>
            <a:spLocks noGrp="1"/>
          </p:cNvSpPr>
          <p:nvPr>
            <p:ph type="title" hasCustomPrompt="1"/>
          </p:nvPr>
        </p:nvSpPr>
        <p:spPr>
          <a:xfrm>
            <a:off x="1582046" y="482400"/>
            <a:ext cx="4468650" cy="792000"/>
          </a:xfrm>
          <a:prstGeom prst="rect">
            <a:avLst/>
          </a:prstGeom>
          <a:ln>
            <a:noFill/>
          </a:ln>
        </p:spPr>
        <p:txBody>
          <a:bodyPr vert="horz" lIns="0" tIns="54000" rIns="108000" bIns="54000" rtlCol="0" anchor="t" anchorCtr="0">
            <a:noAutofit/>
          </a:bodyPr>
          <a:lstStyle>
            <a:lvl1pPr>
              <a:defRPr lang="en-GB" noProof="0" dirty="0">
                <a:solidFill>
                  <a:schemeClr val="bg1"/>
                </a:solidFill>
              </a:defRPr>
            </a:lvl1pPr>
          </a:lstStyle>
          <a:p>
            <a:pPr lvl="0"/>
            <a:r>
              <a:rPr lang="en-GB" noProof="0" dirty="0"/>
              <a:t>Click to edit 2-line title 28 </a:t>
            </a:r>
            <a:r>
              <a:rPr lang="en-GB" noProof="0" dirty="0" err="1"/>
              <a:t>pt</a:t>
            </a:r>
            <a:endParaRPr lang="en-GB" noProof="0" dirty="0"/>
          </a:p>
        </p:txBody>
      </p:sp>
      <p:sp>
        <p:nvSpPr>
          <p:cNvPr id="3" name="Text Placeholder 2">
            <a:extLst>
              <a:ext uri="{FF2B5EF4-FFF2-40B4-BE49-F238E27FC236}">
                <a16:creationId xmlns:a16="http://schemas.microsoft.com/office/drawing/2014/main" id="{1AC9C2B3-B948-4524-B8DD-EB8D8764DBF1}"/>
              </a:ext>
            </a:extLst>
          </p:cNvPr>
          <p:cNvSpPr>
            <a:spLocks noGrp="1"/>
          </p:cNvSpPr>
          <p:nvPr>
            <p:ph type="body" sz="quarter" idx="19"/>
          </p:nvPr>
        </p:nvSpPr>
        <p:spPr>
          <a:xfrm>
            <a:off x="1582046" y="1799581"/>
            <a:ext cx="4468650" cy="34200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6" name="Picture 5" descr="A close up of a sign&#10;&#10;Description automatically generated">
            <a:extLst>
              <a:ext uri="{FF2B5EF4-FFF2-40B4-BE49-F238E27FC236}">
                <a16:creationId xmlns:a16="http://schemas.microsoft.com/office/drawing/2014/main" id="{D5C91451-91A9-4004-8948-11523154C9FF}"/>
              </a:ext>
            </a:extLst>
          </p:cNvPr>
          <p:cNvPicPr>
            <a:picLocks noChangeAspect="1"/>
          </p:cNvPicPr>
          <p:nvPr userDrawn="1"/>
        </p:nvPicPr>
        <p:blipFill>
          <a:blip r:embed="rId2"/>
          <a:stretch>
            <a:fillRect/>
          </a:stretch>
        </p:blipFill>
        <p:spPr>
          <a:xfrm>
            <a:off x="267649" y="546721"/>
            <a:ext cx="792825" cy="792000"/>
          </a:xfrm>
          <a:prstGeom prst="rect">
            <a:avLst/>
          </a:prstGeom>
        </p:spPr>
      </p:pic>
    </p:spTree>
    <p:extLst>
      <p:ext uri="{BB962C8B-B14F-4D97-AF65-F5344CB8AC3E}">
        <p14:creationId xmlns:p14="http://schemas.microsoft.com/office/powerpoint/2010/main" val="8681146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6_Standard - blank with mottostamp">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55E1346F-EA14-4F04-81A2-2F5EEDA1D2D2}"/>
              </a:ext>
            </a:extLst>
          </p:cNvPr>
          <p:cNvSpPr>
            <a:spLocks noGrp="1"/>
          </p:cNvSpPr>
          <p:nvPr>
            <p:ph type="dt" sz="half" idx="2"/>
          </p:nvPr>
        </p:nvSpPr>
        <p:spPr>
          <a:xfrm>
            <a:off x="9294071" y="6526800"/>
            <a:ext cx="2598304" cy="144000"/>
          </a:xfrm>
          <a:prstGeom prst="rect">
            <a:avLst/>
          </a:prstGeom>
        </p:spPr>
        <p:txBody>
          <a:bodyPr vert="horz" lIns="43200" tIns="43200" rIns="43200" bIns="43200" rtlCol="0" anchor="ctr"/>
          <a:lstStyle>
            <a:lvl1pPr algn="r">
              <a:defRPr sz="800">
                <a:solidFill>
                  <a:schemeClr val="bg1">
                    <a:lumMod val="50000"/>
                  </a:schemeClr>
                </a:solidFill>
              </a:defRPr>
            </a:lvl1pPr>
          </a:lstStyle>
          <a:p>
            <a:r>
              <a:rPr lang="pt-BR"/>
              <a:t>Ponta Grossa</a:t>
            </a:r>
            <a:endParaRPr lang="en-GB" dirty="0"/>
          </a:p>
        </p:txBody>
      </p:sp>
      <p:sp>
        <p:nvSpPr>
          <p:cNvPr id="3" name="Slide Number Placeholder 4">
            <a:extLst>
              <a:ext uri="{FF2B5EF4-FFF2-40B4-BE49-F238E27FC236}">
                <a16:creationId xmlns:a16="http://schemas.microsoft.com/office/drawing/2014/main" id="{43282D9C-7521-4806-BB6D-C2339086CFDA}"/>
              </a:ext>
            </a:extLst>
          </p:cNvPr>
          <p:cNvSpPr>
            <a:spLocks noGrp="1"/>
          </p:cNvSpPr>
          <p:nvPr>
            <p:ph type="sldNum" sz="quarter" idx="4"/>
          </p:nvPr>
        </p:nvSpPr>
        <p:spPr>
          <a:xfrm>
            <a:off x="11802281" y="6526800"/>
            <a:ext cx="360375" cy="144000"/>
          </a:xfrm>
          <a:prstGeom prst="rect">
            <a:avLst/>
          </a:prstGeom>
        </p:spPr>
        <p:txBody>
          <a:bodyPr vert="horz" lIns="43200" tIns="43200" rIns="64800" bIns="43200" rtlCol="0" anchor="ctr"/>
          <a:lstStyle>
            <a:lvl1pPr algn="r">
              <a:defRPr sz="800">
                <a:solidFill>
                  <a:schemeClr val="bg1">
                    <a:lumMod val="50000"/>
                  </a:schemeClr>
                </a:solidFill>
              </a:defRPr>
            </a:lvl1pPr>
          </a:lstStyle>
          <a:p>
            <a:fld id="{6DBB0C6A-B416-463A-A4D5-45910E1EA918}" type="slidenum">
              <a:rPr lang="en-GB" smtClean="0"/>
              <a:pPr/>
              <a:t>‹#›</a:t>
            </a:fld>
            <a:endParaRPr lang="en-GB" dirty="0"/>
          </a:p>
        </p:txBody>
      </p:sp>
    </p:spTree>
    <p:extLst>
      <p:ext uri="{BB962C8B-B14F-4D97-AF65-F5344CB8AC3E}">
        <p14:creationId xmlns:p14="http://schemas.microsoft.com/office/powerpoint/2010/main" val="637174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b_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48971" y="3429000"/>
            <a:ext cx="6842320" cy="1206000"/>
          </a:xfrm>
        </p:spPr>
        <p:txBody>
          <a:bodyPr anchor="b" anchorCtr="0">
            <a:noAutofit/>
          </a:bodyPr>
          <a:lstStyle>
            <a:lvl1pPr>
              <a:defRPr sz="3200">
                <a:solidFill>
                  <a:schemeClr val="bg1"/>
                </a:solidFill>
              </a:defRPr>
            </a:lvl1pPr>
          </a:lstStyle>
          <a:p>
            <a:r>
              <a:rPr lang="en-GB" noProof="0" dirty="0"/>
              <a:t>Click to edit title 32 </a:t>
            </a:r>
            <a:r>
              <a:rPr lang="en-GB" noProof="0" dirty="0" err="1"/>
              <a:t>pt</a:t>
            </a:r>
            <a:endParaRPr lang="en-GB" noProof="0" dirty="0"/>
          </a:p>
        </p:txBody>
      </p:sp>
      <p:sp>
        <p:nvSpPr>
          <p:cNvPr id="3" name="Subtitle 2"/>
          <p:cNvSpPr>
            <a:spLocks noGrp="1"/>
          </p:cNvSpPr>
          <p:nvPr>
            <p:ph type="subTitle" idx="1" hasCustomPrompt="1"/>
          </p:nvPr>
        </p:nvSpPr>
        <p:spPr>
          <a:xfrm>
            <a:off x="1048971" y="4688355"/>
            <a:ext cx="6842320" cy="1206000"/>
          </a:xfrm>
        </p:spPr>
        <p:txBody>
          <a:bodyPr>
            <a:noAutofit/>
          </a:bodyPr>
          <a:lstStyle>
            <a:lvl1pPr marL="0" indent="0" algn="l">
              <a:buNone/>
              <a:defRPr sz="2400" b="1" baseline="0">
                <a:solidFill>
                  <a:schemeClr val="bg1"/>
                </a:solidFill>
              </a:defRPr>
            </a:lvl1pPr>
            <a:lvl2pPr marL="544104" indent="0" algn="ctr">
              <a:buNone/>
              <a:defRPr>
                <a:solidFill>
                  <a:schemeClr val="tx1">
                    <a:tint val="75000"/>
                  </a:schemeClr>
                </a:solidFill>
              </a:defRPr>
            </a:lvl2pPr>
            <a:lvl3pPr marL="1088209" indent="0" algn="ctr">
              <a:buNone/>
              <a:defRPr>
                <a:solidFill>
                  <a:schemeClr val="tx1">
                    <a:tint val="75000"/>
                  </a:schemeClr>
                </a:solidFill>
              </a:defRPr>
            </a:lvl3pPr>
            <a:lvl4pPr marL="1632313" indent="0" algn="ctr">
              <a:buNone/>
              <a:defRPr>
                <a:solidFill>
                  <a:schemeClr val="tx1">
                    <a:tint val="75000"/>
                  </a:schemeClr>
                </a:solidFill>
              </a:defRPr>
            </a:lvl4pPr>
            <a:lvl5pPr marL="2176416" indent="0" algn="ctr">
              <a:buNone/>
              <a:defRPr>
                <a:solidFill>
                  <a:schemeClr val="tx1">
                    <a:tint val="75000"/>
                  </a:schemeClr>
                </a:solidFill>
              </a:defRPr>
            </a:lvl5pPr>
            <a:lvl6pPr marL="2720521" indent="0" algn="ctr">
              <a:buNone/>
              <a:defRPr>
                <a:solidFill>
                  <a:schemeClr val="tx1">
                    <a:tint val="75000"/>
                  </a:schemeClr>
                </a:solidFill>
              </a:defRPr>
            </a:lvl6pPr>
            <a:lvl7pPr marL="3264625" indent="0" algn="ctr">
              <a:buNone/>
              <a:defRPr>
                <a:solidFill>
                  <a:schemeClr val="tx1">
                    <a:tint val="75000"/>
                  </a:schemeClr>
                </a:solidFill>
              </a:defRPr>
            </a:lvl7pPr>
            <a:lvl8pPr marL="3808729" indent="0" algn="ctr">
              <a:buNone/>
              <a:defRPr>
                <a:solidFill>
                  <a:schemeClr val="tx1">
                    <a:tint val="75000"/>
                  </a:schemeClr>
                </a:solidFill>
              </a:defRPr>
            </a:lvl8pPr>
            <a:lvl9pPr marL="4352834" indent="0" algn="ctr">
              <a:buNone/>
              <a:defRPr>
                <a:solidFill>
                  <a:schemeClr val="tx1">
                    <a:tint val="75000"/>
                  </a:schemeClr>
                </a:solidFill>
              </a:defRPr>
            </a:lvl9pPr>
          </a:lstStyle>
          <a:p>
            <a:r>
              <a:rPr lang="en-GB" noProof="0" dirty="0"/>
              <a:t>Click to edit subtitle 24 </a:t>
            </a:r>
            <a:r>
              <a:rPr lang="en-GB" noProof="0" dirty="0" err="1"/>
              <a:t>pt</a:t>
            </a:r>
            <a:endParaRPr lang="en-GB" noProof="0" dirty="0"/>
          </a:p>
        </p:txBody>
      </p:sp>
      <p:pic>
        <p:nvPicPr>
          <p:cNvPr id="5" name="Picture 4" descr="A picture containing drawing, plate&#10;&#10;Description automatically generated">
            <a:extLst>
              <a:ext uri="{FF2B5EF4-FFF2-40B4-BE49-F238E27FC236}">
                <a16:creationId xmlns:a16="http://schemas.microsoft.com/office/drawing/2014/main" id="{D67080D2-FA77-4D51-AA91-E57E89F420B8}"/>
              </a:ext>
            </a:extLst>
          </p:cNvPr>
          <p:cNvPicPr>
            <a:picLocks noChangeAspect="1"/>
          </p:cNvPicPr>
          <p:nvPr userDrawn="1"/>
        </p:nvPicPr>
        <p:blipFill>
          <a:blip r:embed="rId2"/>
          <a:stretch>
            <a:fillRect/>
          </a:stretch>
        </p:blipFill>
        <p:spPr>
          <a:xfrm>
            <a:off x="9787566" y="5961589"/>
            <a:ext cx="2096774" cy="552972"/>
          </a:xfrm>
          <a:prstGeom prst="rect">
            <a:avLst/>
          </a:prstGeom>
        </p:spPr>
      </p:pic>
    </p:spTree>
    <p:extLst>
      <p:ext uri="{BB962C8B-B14F-4D97-AF65-F5344CB8AC3E}">
        <p14:creationId xmlns:p14="http://schemas.microsoft.com/office/powerpoint/2010/main" val="8530836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7a_take away slide dark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24CB2-D768-4196-BDE2-8589091EFC32}"/>
              </a:ext>
            </a:extLst>
          </p:cNvPr>
          <p:cNvSpPr>
            <a:spLocks noGrp="1"/>
          </p:cNvSpPr>
          <p:nvPr>
            <p:ph type="title" hasCustomPrompt="1"/>
          </p:nvPr>
        </p:nvSpPr>
        <p:spPr/>
        <p:txBody>
          <a:bodyPr/>
          <a:lstStyle>
            <a:lvl1pPr>
              <a:defRPr>
                <a:solidFill>
                  <a:schemeClr val="bg1"/>
                </a:solidFill>
              </a:defRPr>
            </a:lvl1pPr>
          </a:lstStyle>
          <a:p>
            <a:r>
              <a:rPr lang="en-US" dirty="0"/>
              <a:t>Key Takeaways</a:t>
            </a:r>
            <a:endParaRPr lang="en-GB" dirty="0"/>
          </a:p>
        </p:txBody>
      </p:sp>
      <p:sp>
        <p:nvSpPr>
          <p:cNvPr id="3" name="Date Placeholder 2">
            <a:extLst>
              <a:ext uri="{FF2B5EF4-FFF2-40B4-BE49-F238E27FC236}">
                <a16:creationId xmlns:a16="http://schemas.microsoft.com/office/drawing/2014/main" id="{BB29993C-EC06-4469-8773-512CBD890CA7}"/>
              </a:ext>
            </a:extLst>
          </p:cNvPr>
          <p:cNvSpPr>
            <a:spLocks noGrp="1"/>
          </p:cNvSpPr>
          <p:nvPr>
            <p:ph type="dt" sz="half" idx="10"/>
          </p:nvPr>
        </p:nvSpPr>
        <p:spPr/>
        <p:txBody>
          <a:bodyPr/>
          <a:lstStyle/>
          <a:p>
            <a:r>
              <a:rPr lang="pt-BR"/>
              <a:t>Ponta Grossa</a:t>
            </a:r>
            <a:endParaRPr lang="en-GB" dirty="0"/>
          </a:p>
        </p:txBody>
      </p:sp>
      <p:sp>
        <p:nvSpPr>
          <p:cNvPr id="4" name="Slide Number Placeholder 3">
            <a:extLst>
              <a:ext uri="{FF2B5EF4-FFF2-40B4-BE49-F238E27FC236}">
                <a16:creationId xmlns:a16="http://schemas.microsoft.com/office/drawing/2014/main" id="{6180E895-DB90-4FC4-BEB8-1FA04F15E1C5}"/>
              </a:ext>
            </a:extLst>
          </p:cNvPr>
          <p:cNvSpPr>
            <a:spLocks noGrp="1"/>
          </p:cNvSpPr>
          <p:nvPr>
            <p:ph type="sldNum" sz="quarter" idx="11"/>
          </p:nvPr>
        </p:nvSpPr>
        <p:spPr/>
        <p:txBody>
          <a:bodyPr/>
          <a:lstStyle/>
          <a:p>
            <a:fld id="{6DBB0C6A-B416-463A-A4D5-45910E1EA918}" type="slidenum">
              <a:rPr lang="en-GB" smtClean="0"/>
              <a:pPr/>
              <a:t>‹#›</a:t>
            </a:fld>
            <a:endParaRPr lang="en-GB" dirty="0"/>
          </a:p>
        </p:txBody>
      </p:sp>
      <p:pic>
        <p:nvPicPr>
          <p:cNvPr id="5" name="Picture 4" descr="A close up of a sign&#10;&#10;Description automatically generated">
            <a:extLst>
              <a:ext uri="{FF2B5EF4-FFF2-40B4-BE49-F238E27FC236}">
                <a16:creationId xmlns:a16="http://schemas.microsoft.com/office/drawing/2014/main" id="{10EC9389-C25A-4799-B99F-86E7FC849246}"/>
              </a:ext>
            </a:extLst>
          </p:cNvPr>
          <p:cNvPicPr>
            <a:picLocks noChangeAspect="1"/>
          </p:cNvPicPr>
          <p:nvPr userDrawn="1"/>
        </p:nvPicPr>
        <p:blipFill>
          <a:blip r:embed="rId2"/>
          <a:stretch>
            <a:fillRect/>
          </a:stretch>
        </p:blipFill>
        <p:spPr>
          <a:xfrm>
            <a:off x="267649" y="546721"/>
            <a:ext cx="792825" cy="792000"/>
          </a:xfrm>
          <a:prstGeom prst="rect">
            <a:avLst/>
          </a:prstGeom>
        </p:spPr>
      </p:pic>
      <p:sp>
        <p:nvSpPr>
          <p:cNvPr id="6" name="Text Placeholder 2">
            <a:extLst>
              <a:ext uri="{FF2B5EF4-FFF2-40B4-BE49-F238E27FC236}">
                <a16:creationId xmlns:a16="http://schemas.microsoft.com/office/drawing/2014/main" id="{80FEFE6C-C659-48C1-8A35-AAFB505700FD}"/>
              </a:ext>
            </a:extLst>
          </p:cNvPr>
          <p:cNvSpPr>
            <a:spLocks noGrp="1"/>
          </p:cNvSpPr>
          <p:nvPr>
            <p:ph type="body" sz="quarter" idx="19" hasCustomPrompt="1"/>
          </p:nvPr>
        </p:nvSpPr>
        <p:spPr>
          <a:xfrm>
            <a:off x="1582046" y="1267200"/>
            <a:ext cx="9935539" cy="720000"/>
          </a:xfrm>
        </p:spPr>
        <p:txBody>
          <a:bodyPr lIns="108000"/>
          <a:lstStyle>
            <a:lvl1pPr>
              <a:buClr>
                <a:schemeClr val="bg1"/>
              </a:buClr>
              <a:defRPr sz="2800">
                <a:solidFill>
                  <a:schemeClr val="bg1"/>
                </a:solidFill>
              </a:defRPr>
            </a:lvl1pPr>
            <a:lvl2pPr>
              <a:buClr>
                <a:schemeClr val="bg1"/>
              </a:buClr>
              <a:defRPr sz="2400">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takeaway text 28 </a:t>
            </a:r>
            <a:r>
              <a:rPr lang="en-US" dirty="0" err="1"/>
              <a:t>pt</a:t>
            </a:r>
            <a:endParaRPr lang="en-US" dirty="0"/>
          </a:p>
          <a:p>
            <a:pPr lvl="1"/>
            <a:r>
              <a:rPr lang="en-US" dirty="0"/>
              <a:t>Second level</a:t>
            </a:r>
          </a:p>
          <a:p>
            <a:pPr lvl="2"/>
            <a:r>
              <a:rPr lang="en-US" dirty="0"/>
              <a:t>Third level</a:t>
            </a:r>
          </a:p>
        </p:txBody>
      </p:sp>
      <p:sp>
        <p:nvSpPr>
          <p:cNvPr id="7" name="Text Placeholder 2">
            <a:extLst>
              <a:ext uri="{FF2B5EF4-FFF2-40B4-BE49-F238E27FC236}">
                <a16:creationId xmlns:a16="http://schemas.microsoft.com/office/drawing/2014/main" id="{D6CCD7AC-96D2-48D5-BCD1-E7E5AC06B823}"/>
              </a:ext>
            </a:extLst>
          </p:cNvPr>
          <p:cNvSpPr>
            <a:spLocks noGrp="1"/>
          </p:cNvSpPr>
          <p:nvPr>
            <p:ph type="body" sz="quarter" idx="20" hasCustomPrompt="1"/>
          </p:nvPr>
        </p:nvSpPr>
        <p:spPr>
          <a:xfrm>
            <a:off x="1582046" y="2329200"/>
            <a:ext cx="9935539" cy="720000"/>
          </a:xfrm>
        </p:spPr>
        <p:txBody>
          <a:bodyPr lIns="108000"/>
          <a:lstStyle>
            <a:lvl1pPr>
              <a:buClr>
                <a:schemeClr val="bg1"/>
              </a:buClr>
              <a:defRPr sz="2800">
                <a:solidFill>
                  <a:schemeClr val="bg1"/>
                </a:solidFill>
              </a:defRPr>
            </a:lvl1pPr>
            <a:lvl2pPr>
              <a:buClr>
                <a:schemeClr val="bg1"/>
              </a:buClr>
              <a:defRPr sz="2400">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takeaway text 28 </a:t>
            </a:r>
            <a:r>
              <a:rPr lang="en-US" dirty="0" err="1"/>
              <a:t>pt</a:t>
            </a:r>
            <a:endParaRPr lang="en-US" dirty="0"/>
          </a:p>
          <a:p>
            <a:pPr lvl="1"/>
            <a:r>
              <a:rPr lang="en-US" dirty="0"/>
              <a:t>Second level</a:t>
            </a:r>
          </a:p>
          <a:p>
            <a:pPr lvl="2"/>
            <a:r>
              <a:rPr lang="en-US" dirty="0"/>
              <a:t>Third level</a:t>
            </a:r>
          </a:p>
        </p:txBody>
      </p:sp>
      <p:sp>
        <p:nvSpPr>
          <p:cNvPr id="8" name="Text Placeholder 2">
            <a:extLst>
              <a:ext uri="{FF2B5EF4-FFF2-40B4-BE49-F238E27FC236}">
                <a16:creationId xmlns:a16="http://schemas.microsoft.com/office/drawing/2014/main" id="{9F1D9F1D-C383-4296-B2CD-F5C281C8A07D}"/>
              </a:ext>
            </a:extLst>
          </p:cNvPr>
          <p:cNvSpPr>
            <a:spLocks noGrp="1"/>
          </p:cNvSpPr>
          <p:nvPr>
            <p:ph type="body" sz="quarter" idx="21" hasCustomPrompt="1"/>
          </p:nvPr>
        </p:nvSpPr>
        <p:spPr>
          <a:xfrm>
            <a:off x="1582046" y="3391200"/>
            <a:ext cx="9935539" cy="720000"/>
          </a:xfrm>
        </p:spPr>
        <p:txBody>
          <a:bodyPr lIns="108000"/>
          <a:lstStyle>
            <a:lvl1pPr>
              <a:buClr>
                <a:schemeClr val="bg1"/>
              </a:buClr>
              <a:defRPr sz="2800">
                <a:solidFill>
                  <a:schemeClr val="bg1"/>
                </a:solidFill>
              </a:defRPr>
            </a:lvl1pPr>
            <a:lvl2pPr>
              <a:buClr>
                <a:schemeClr val="bg1"/>
              </a:buClr>
              <a:defRPr sz="2400">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takeaway text 28 </a:t>
            </a:r>
            <a:r>
              <a:rPr lang="en-US" dirty="0" err="1"/>
              <a:t>pt</a:t>
            </a:r>
            <a:endParaRPr lang="en-US" dirty="0"/>
          </a:p>
          <a:p>
            <a:pPr lvl="1"/>
            <a:r>
              <a:rPr lang="en-US" dirty="0"/>
              <a:t>Second level</a:t>
            </a:r>
          </a:p>
          <a:p>
            <a:pPr lvl="2"/>
            <a:r>
              <a:rPr lang="en-US" dirty="0"/>
              <a:t>Third level</a:t>
            </a:r>
          </a:p>
        </p:txBody>
      </p:sp>
      <p:sp>
        <p:nvSpPr>
          <p:cNvPr id="9" name="Text Placeholder 2">
            <a:extLst>
              <a:ext uri="{FF2B5EF4-FFF2-40B4-BE49-F238E27FC236}">
                <a16:creationId xmlns:a16="http://schemas.microsoft.com/office/drawing/2014/main" id="{75F804BA-1E5E-4556-9C47-9EC12090552A}"/>
              </a:ext>
            </a:extLst>
          </p:cNvPr>
          <p:cNvSpPr>
            <a:spLocks noGrp="1"/>
          </p:cNvSpPr>
          <p:nvPr>
            <p:ph type="body" sz="quarter" idx="22" hasCustomPrompt="1"/>
          </p:nvPr>
        </p:nvSpPr>
        <p:spPr>
          <a:xfrm>
            <a:off x="1582046" y="4453200"/>
            <a:ext cx="9935539" cy="720000"/>
          </a:xfrm>
        </p:spPr>
        <p:txBody>
          <a:bodyPr lIns="108000"/>
          <a:lstStyle>
            <a:lvl1pPr>
              <a:buClr>
                <a:schemeClr val="bg1"/>
              </a:buClr>
              <a:defRPr sz="2800">
                <a:solidFill>
                  <a:schemeClr val="bg1"/>
                </a:solidFill>
              </a:defRPr>
            </a:lvl1pPr>
            <a:lvl2pPr>
              <a:buClr>
                <a:schemeClr val="bg1"/>
              </a:buClr>
              <a:defRPr sz="2400">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takeaway text 28 </a:t>
            </a:r>
            <a:r>
              <a:rPr lang="en-US" dirty="0" err="1"/>
              <a:t>pt</a:t>
            </a:r>
            <a:endParaRPr lang="en-US" dirty="0"/>
          </a:p>
          <a:p>
            <a:pPr lvl="1"/>
            <a:r>
              <a:rPr lang="en-US" dirty="0"/>
              <a:t>Second level</a:t>
            </a:r>
          </a:p>
          <a:p>
            <a:pPr lvl="2"/>
            <a:r>
              <a:rPr lang="en-US" dirty="0"/>
              <a:t>Third level</a:t>
            </a:r>
          </a:p>
        </p:txBody>
      </p:sp>
      <p:sp>
        <p:nvSpPr>
          <p:cNvPr id="10" name="Text Placeholder 2">
            <a:extLst>
              <a:ext uri="{FF2B5EF4-FFF2-40B4-BE49-F238E27FC236}">
                <a16:creationId xmlns:a16="http://schemas.microsoft.com/office/drawing/2014/main" id="{8EB233EA-307B-4FBD-8DF7-A55D609E5F12}"/>
              </a:ext>
            </a:extLst>
          </p:cNvPr>
          <p:cNvSpPr>
            <a:spLocks noGrp="1"/>
          </p:cNvSpPr>
          <p:nvPr>
            <p:ph type="body" sz="quarter" idx="23" hasCustomPrompt="1"/>
          </p:nvPr>
        </p:nvSpPr>
        <p:spPr>
          <a:xfrm>
            <a:off x="1582046" y="5515200"/>
            <a:ext cx="9935539" cy="720000"/>
          </a:xfrm>
        </p:spPr>
        <p:txBody>
          <a:bodyPr lIns="108000"/>
          <a:lstStyle>
            <a:lvl1pPr>
              <a:buClr>
                <a:schemeClr val="bg1"/>
              </a:buClr>
              <a:defRPr sz="2800">
                <a:solidFill>
                  <a:schemeClr val="bg1"/>
                </a:solidFill>
              </a:defRPr>
            </a:lvl1pPr>
            <a:lvl2pPr>
              <a:buClr>
                <a:schemeClr val="bg1"/>
              </a:buClr>
              <a:defRPr sz="2400">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takeaway text 28 </a:t>
            </a:r>
            <a:r>
              <a:rPr lang="en-US" dirty="0" err="1"/>
              <a:t>pt</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21552472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7b_take away slide bright blue">
    <p:bg>
      <p:bgPr>
        <a:solidFill>
          <a:schemeClr val="accent2"/>
        </a:solidFill>
        <a:effectLst/>
      </p:bgPr>
    </p:bg>
    <p:spTree>
      <p:nvGrpSpPr>
        <p:cNvPr id="1" name=""/>
        <p:cNvGrpSpPr/>
        <p:nvPr/>
      </p:nvGrpSpPr>
      <p:grpSpPr>
        <a:xfrm>
          <a:off x="0" y="0"/>
          <a:ext cx="0" cy="0"/>
          <a:chOff x="0" y="0"/>
          <a:chExt cx="0" cy="0"/>
        </a:xfrm>
      </p:grpSpPr>
      <p:pic>
        <p:nvPicPr>
          <p:cNvPr id="8" name="Picture 7" descr="A close up of a sign&#10;&#10;Description automatically generated">
            <a:extLst>
              <a:ext uri="{FF2B5EF4-FFF2-40B4-BE49-F238E27FC236}">
                <a16:creationId xmlns:a16="http://schemas.microsoft.com/office/drawing/2014/main" id="{1737046D-9DD3-47CF-82E6-878B08CBF7E7}"/>
              </a:ext>
            </a:extLst>
          </p:cNvPr>
          <p:cNvPicPr>
            <a:picLocks noChangeAspect="1"/>
          </p:cNvPicPr>
          <p:nvPr userDrawn="1"/>
        </p:nvPicPr>
        <p:blipFill>
          <a:blip r:embed="rId2"/>
          <a:stretch>
            <a:fillRect/>
          </a:stretch>
        </p:blipFill>
        <p:spPr>
          <a:xfrm>
            <a:off x="267649" y="546721"/>
            <a:ext cx="792825" cy="792000"/>
          </a:xfrm>
          <a:prstGeom prst="rect">
            <a:avLst/>
          </a:prstGeom>
        </p:spPr>
      </p:pic>
      <p:sp>
        <p:nvSpPr>
          <p:cNvPr id="7" name="Title Placeholder 1">
            <a:extLst>
              <a:ext uri="{FF2B5EF4-FFF2-40B4-BE49-F238E27FC236}">
                <a16:creationId xmlns:a16="http://schemas.microsoft.com/office/drawing/2014/main" id="{DDF082A9-6B0C-4A74-BBE6-4EC1B3B1AB9F}"/>
              </a:ext>
            </a:extLst>
          </p:cNvPr>
          <p:cNvSpPr>
            <a:spLocks noGrp="1"/>
          </p:cNvSpPr>
          <p:nvPr>
            <p:ph type="title" hasCustomPrompt="1"/>
          </p:nvPr>
        </p:nvSpPr>
        <p:spPr>
          <a:xfrm>
            <a:off x="1582739" y="482400"/>
            <a:ext cx="9936000" cy="432000"/>
          </a:xfrm>
          <a:prstGeom prst="rect">
            <a:avLst/>
          </a:prstGeom>
        </p:spPr>
        <p:txBody>
          <a:bodyPr vert="horz" lIns="0" tIns="54466" rIns="108932" bIns="54466" rtlCol="0" anchor="t" anchorCtr="0">
            <a:noAutofit/>
          </a:bodyPr>
          <a:lstStyle>
            <a:lvl1pPr>
              <a:defRPr>
                <a:solidFill>
                  <a:schemeClr val="bg1"/>
                </a:solidFill>
              </a:defRPr>
            </a:lvl1pPr>
          </a:lstStyle>
          <a:p>
            <a:r>
              <a:rPr lang="en-GB" noProof="0" dirty="0"/>
              <a:t>Key takeaways</a:t>
            </a:r>
          </a:p>
        </p:txBody>
      </p:sp>
      <p:sp>
        <p:nvSpPr>
          <p:cNvPr id="17" name="Text Placeholder 2">
            <a:extLst>
              <a:ext uri="{FF2B5EF4-FFF2-40B4-BE49-F238E27FC236}">
                <a16:creationId xmlns:a16="http://schemas.microsoft.com/office/drawing/2014/main" id="{56F35C64-E0FA-47EC-A7F3-427442096923}"/>
              </a:ext>
            </a:extLst>
          </p:cNvPr>
          <p:cNvSpPr>
            <a:spLocks noGrp="1"/>
          </p:cNvSpPr>
          <p:nvPr>
            <p:ph type="body" sz="quarter" idx="19" hasCustomPrompt="1"/>
          </p:nvPr>
        </p:nvSpPr>
        <p:spPr>
          <a:xfrm>
            <a:off x="1582046" y="1267200"/>
            <a:ext cx="9935539" cy="720000"/>
          </a:xfrm>
        </p:spPr>
        <p:txBody>
          <a:bodyPr lIns="108000"/>
          <a:lstStyle>
            <a:lvl1pPr>
              <a:buClr>
                <a:schemeClr val="bg1"/>
              </a:buClr>
              <a:defRPr sz="2800">
                <a:solidFill>
                  <a:schemeClr val="bg1"/>
                </a:solidFill>
              </a:defRPr>
            </a:lvl1pPr>
            <a:lvl2pPr>
              <a:buClr>
                <a:schemeClr val="bg1"/>
              </a:buClr>
              <a:defRPr sz="2400">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takeaway text 28 </a:t>
            </a:r>
            <a:r>
              <a:rPr lang="en-US" dirty="0" err="1"/>
              <a:t>pt</a:t>
            </a:r>
            <a:endParaRPr lang="en-US" dirty="0"/>
          </a:p>
          <a:p>
            <a:pPr lvl="1"/>
            <a:r>
              <a:rPr lang="en-US" dirty="0"/>
              <a:t>Second level</a:t>
            </a:r>
          </a:p>
          <a:p>
            <a:pPr lvl="2"/>
            <a:r>
              <a:rPr lang="en-US" dirty="0"/>
              <a:t>Third level</a:t>
            </a:r>
          </a:p>
        </p:txBody>
      </p:sp>
      <p:sp>
        <p:nvSpPr>
          <p:cNvPr id="18" name="Text Placeholder 2">
            <a:extLst>
              <a:ext uri="{FF2B5EF4-FFF2-40B4-BE49-F238E27FC236}">
                <a16:creationId xmlns:a16="http://schemas.microsoft.com/office/drawing/2014/main" id="{25FECF27-23A4-4429-A4B4-221A1C3B0237}"/>
              </a:ext>
            </a:extLst>
          </p:cNvPr>
          <p:cNvSpPr>
            <a:spLocks noGrp="1"/>
          </p:cNvSpPr>
          <p:nvPr>
            <p:ph type="body" sz="quarter" idx="20" hasCustomPrompt="1"/>
          </p:nvPr>
        </p:nvSpPr>
        <p:spPr>
          <a:xfrm>
            <a:off x="1582046" y="2329200"/>
            <a:ext cx="9935539" cy="720000"/>
          </a:xfrm>
        </p:spPr>
        <p:txBody>
          <a:bodyPr lIns="108000"/>
          <a:lstStyle>
            <a:lvl1pPr>
              <a:buClr>
                <a:schemeClr val="bg1"/>
              </a:buClr>
              <a:defRPr sz="2800">
                <a:solidFill>
                  <a:schemeClr val="bg1"/>
                </a:solidFill>
              </a:defRPr>
            </a:lvl1pPr>
            <a:lvl2pPr>
              <a:buClr>
                <a:schemeClr val="bg1"/>
              </a:buClr>
              <a:defRPr sz="2400">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takeaway text 28 </a:t>
            </a:r>
            <a:r>
              <a:rPr lang="en-US" dirty="0" err="1"/>
              <a:t>pt</a:t>
            </a:r>
            <a:endParaRPr lang="en-US" dirty="0"/>
          </a:p>
          <a:p>
            <a:pPr lvl="1"/>
            <a:r>
              <a:rPr lang="en-US" dirty="0"/>
              <a:t>Second level</a:t>
            </a:r>
          </a:p>
          <a:p>
            <a:pPr lvl="2"/>
            <a:r>
              <a:rPr lang="en-US" dirty="0"/>
              <a:t>Third level</a:t>
            </a:r>
          </a:p>
        </p:txBody>
      </p:sp>
      <p:sp>
        <p:nvSpPr>
          <p:cNvPr id="19" name="Text Placeholder 2">
            <a:extLst>
              <a:ext uri="{FF2B5EF4-FFF2-40B4-BE49-F238E27FC236}">
                <a16:creationId xmlns:a16="http://schemas.microsoft.com/office/drawing/2014/main" id="{3DFFBEB9-6663-40FE-B63E-6ED3D53A329C}"/>
              </a:ext>
            </a:extLst>
          </p:cNvPr>
          <p:cNvSpPr>
            <a:spLocks noGrp="1"/>
          </p:cNvSpPr>
          <p:nvPr>
            <p:ph type="body" sz="quarter" idx="21" hasCustomPrompt="1"/>
          </p:nvPr>
        </p:nvSpPr>
        <p:spPr>
          <a:xfrm>
            <a:off x="1582046" y="3391200"/>
            <a:ext cx="9935539" cy="720000"/>
          </a:xfrm>
        </p:spPr>
        <p:txBody>
          <a:bodyPr lIns="108000"/>
          <a:lstStyle>
            <a:lvl1pPr>
              <a:buClr>
                <a:schemeClr val="bg1"/>
              </a:buClr>
              <a:defRPr sz="2800">
                <a:solidFill>
                  <a:schemeClr val="bg1"/>
                </a:solidFill>
              </a:defRPr>
            </a:lvl1pPr>
            <a:lvl2pPr>
              <a:buClr>
                <a:schemeClr val="bg1"/>
              </a:buClr>
              <a:defRPr sz="2400">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takeaway text 28 </a:t>
            </a:r>
            <a:r>
              <a:rPr lang="en-US" dirty="0" err="1"/>
              <a:t>pt</a:t>
            </a:r>
            <a:endParaRPr lang="en-US" dirty="0"/>
          </a:p>
          <a:p>
            <a:pPr lvl="1"/>
            <a:r>
              <a:rPr lang="en-US" dirty="0"/>
              <a:t>Second level</a:t>
            </a:r>
          </a:p>
          <a:p>
            <a:pPr lvl="2"/>
            <a:r>
              <a:rPr lang="en-US" dirty="0"/>
              <a:t>Third level</a:t>
            </a:r>
          </a:p>
        </p:txBody>
      </p:sp>
      <p:sp>
        <p:nvSpPr>
          <p:cNvPr id="20" name="Text Placeholder 2">
            <a:extLst>
              <a:ext uri="{FF2B5EF4-FFF2-40B4-BE49-F238E27FC236}">
                <a16:creationId xmlns:a16="http://schemas.microsoft.com/office/drawing/2014/main" id="{50F883F5-B823-43DC-9D64-9E38AEBFE92E}"/>
              </a:ext>
            </a:extLst>
          </p:cNvPr>
          <p:cNvSpPr>
            <a:spLocks noGrp="1"/>
          </p:cNvSpPr>
          <p:nvPr>
            <p:ph type="body" sz="quarter" idx="22" hasCustomPrompt="1"/>
          </p:nvPr>
        </p:nvSpPr>
        <p:spPr>
          <a:xfrm>
            <a:off x="1582046" y="4453200"/>
            <a:ext cx="9935539" cy="720000"/>
          </a:xfrm>
        </p:spPr>
        <p:txBody>
          <a:bodyPr lIns="108000"/>
          <a:lstStyle>
            <a:lvl1pPr>
              <a:buClr>
                <a:schemeClr val="bg1"/>
              </a:buClr>
              <a:defRPr sz="2800">
                <a:solidFill>
                  <a:schemeClr val="bg1"/>
                </a:solidFill>
              </a:defRPr>
            </a:lvl1pPr>
            <a:lvl2pPr>
              <a:buClr>
                <a:schemeClr val="bg1"/>
              </a:buClr>
              <a:defRPr sz="2400">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takeaway text 28 </a:t>
            </a:r>
            <a:r>
              <a:rPr lang="en-US" dirty="0" err="1"/>
              <a:t>pt</a:t>
            </a:r>
            <a:endParaRPr lang="en-US" dirty="0"/>
          </a:p>
          <a:p>
            <a:pPr lvl="1"/>
            <a:r>
              <a:rPr lang="en-US" dirty="0"/>
              <a:t>Second level</a:t>
            </a:r>
          </a:p>
          <a:p>
            <a:pPr lvl="2"/>
            <a:r>
              <a:rPr lang="en-US" dirty="0"/>
              <a:t>Third level</a:t>
            </a:r>
          </a:p>
        </p:txBody>
      </p:sp>
      <p:sp>
        <p:nvSpPr>
          <p:cNvPr id="21" name="Text Placeholder 2">
            <a:extLst>
              <a:ext uri="{FF2B5EF4-FFF2-40B4-BE49-F238E27FC236}">
                <a16:creationId xmlns:a16="http://schemas.microsoft.com/office/drawing/2014/main" id="{6BCB933A-1CE0-460F-B37B-3F6DACE5E3F8}"/>
              </a:ext>
            </a:extLst>
          </p:cNvPr>
          <p:cNvSpPr>
            <a:spLocks noGrp="1"/>
          </p:cNvSpPr>
          <p:nvPr>
            <p:ph type="body" sz="quarter" idx="23" hasCustomPrompt="1"/>
          </p:nvPr>
        </p:nvSpPr>
        <p:spPr>
          <a:xfrm>
            <a:off x="1582046" y="5515200"/>
            <a:ext cx="9935539" cy="720000"/>
          </a:xfrm>
        </p:spPr>
        <p:txBody>
          <a:bodyPr lIns="108000"/>
          <a:lstStyle>
            <a:lvl1pPr>
              <a:buClr>
                <a:schemeClr val="bg1"/>
              </a:buClr>
              <a:defRPr sz="2800">
                <a:solidFill>
                  <a:schemeClr val="bg1"/>
                </a:solidFill>
              </a:defRPr>
            </a:lvl1pPr>
            <a:lvl2pPr>
              <a:buClr>
                <a:schemeClr val="bg1"/>
              </a:buClr>
              <a:defRPr sz="2400">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takeaway text 28 </a:t>
            </a:r>
            <a:r>
              <a:rPr lang="en-US" dirty="0" err="1"/>
              <a:t>pt</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1105424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7c_take away slide bright blue with picture">
    <p:bg>
      <p:bgPr>
        <a:solidFill>
          <a:schemeClr val="accent2"/>
        </a:solidFill>
        <a:effectLst/>
      </p:bgPr>
    </p:bg>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A0509982-74C0-4B85-848F-DBBC54BA60A0}"/>
              </a:ext>
            </a:extLst>
          </p:cNvPr>
          <p:cNvSpPr>
            <a:spLocks noGrp="1"/>
          </p:cNvSpPr>
          <p:nvPr>
            <p:ph type="pic" sz="quarter" idx="18" hasCustomPrompt="1"/>
          </p:nvPr>
        </p:nvSpPr>
        <p:spPr>
          <a:xfrm>
            <a:off x="9146013" y="0"/>
            <a:ext cx="3099225" cy="6858000"/>
          </a:xfrm>
          <a:solidFill>
            <a:schemeClr val="bg1"/>
          </a:solidFill>
          <a:ln>
            <a:noFill/>
          </a:ln>
        </p:spPr>
        <p:txBody>
          <a:bodyPr lIns="360000" bIns="1584000" anchor="ctr" anchorCtr="1"/>
          <a:lstStyle>
            <a:lvl1pPr marL="0" indent="0" algn="l">
              <a:buNone/>
              <a:defRPr>
                <a:solidFill>
                  <a:schemeClr val="accent6"/>
                </a:solidFill>
              </a:defRPr>
            </a:lvl1pPr>
          </a:lstStyle>
          <a:p>
            <a:r>
              <a:rPr lang="en-GB" dirty="0"/>
              <a:t>Click on icon to insert picture</a:t>
            </a:r>
          </a:p>
        </p:txBody>
      </p:sp>
      <p:sp>
        <p:nvSpPr>
          <p:cNvPr id="10" name="Rectangle 100">
            <a:extLst>
              <a:ext uri="{FF2B5EF4-FFF2-40B4-BE49-F238E27FC236}">
                <a16:creationId xmlns:a16="http://schemas.microsoft.com/office/drawing/2014/main" id="{EB9A9340-CB57-4654-ACED-55ECF27AA93D}"/>
              </a:ext>
            </a:extLst>
          </p:cNvPr>
          <p:cNvSpPr/>
          <p:nvPr userDrawn="1"/>
        </p:nvSpPr>
        <p:spPr>
          <a:xfrm rot="5400000">
            <a:off x="5981623" y="3142634"/>
            <a:ext cx="6912000" cy="583220"/>
          </a:xfrm>
          <a:prstGeom prst="rect">
            <a:avLst/>
          </a:prstGeom>
          <a:gradFill>
            <a:gsLst>
              <a:gs pos="96000">
                <a:schemeClr val="accent2">
                  <a:lumMod val="100000"/>
                </a:schemeClr>
              </a:gs>
              <a:gs pos="0">
                <a:schemeClr val="accent2">
                  <a:alpha val="63000"/>
                </a:schemeClr>
              </a:gs>
              <a:gs pos="87000">
                <a:schemeClr val="accent2">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15" name="Picture 14" descr="A close up of a sign&#10;&#10;Description automatically generated">
            <a:extLst>
              <a:ext uri="{FF2B5EF4-FFF2-40B4-BE49-F238E27FC236}">
                <a16:creationId xmlns:a16="http://schemas.microsoft.com/office/drawing/2014/main" id="{28B2B658-BDF9-4557-855A-7950BB794FA3}"/>
              </a:ext>
            </a:extLst>
          </p:cNvPr>
          <p:cNvPicPr>
            <a:picLocks noChangeAspect="1"/>
          </p:cNvPicPr>
          <p:nvPr userDrawn="1"/>
        </p:nvPicPr>
        <p:blipFill>
          <a:blip r:embed="rId2"/>
          <a:stretch>
            <a:fillRect/>
          </a:stretch>
        </p:blipFill>
        <p:spPr>
          <a:xfrm>
            <a:off x="267649" y="546721"/>
            <a:ext cx="792825" cy="792000"/>
          </a:xfrm>
          <a:prstGeom prst="rect">
            <a:avLst/>
          </a:prstGeom>
        </p:spPr>
      </p:pic>
      <p:sp>
        <p:nvSpPr>
          <p:cNvPr id="16" name="Title Placeholder 1">
            <a:extLst>
              <a:ext uri="{FF2B5EF4-FFF2-40B4-BE49-F238E27FC236}">
                <a16:creationId xmlns:a16="http://schemas.microsoft.com/office/drawing/2014/main" id="{EE78491F-9729-474C-A8F1-6A3ECB06D1F3}"/>
              </a:ext>
            </a:extLst>
          </p:cNvPr>
          <p:cNvSpPr>
            <a:spLocks noGrp="1"/>
          </p:cNvSpPr>
          <p:nvPr>
            <p:ph type="title" hasCustomPrompt="1"/>
          </p:nvPr>
        </p:nvSpPr>
        <p:spPr>
          <a:xfrm>
            <a:off x="1582738" y="482400"/>
            <a:ext cx="7412914" cy="432000"/>
          </a:xfrm>
          <a:prstGeom prst="rect">
            <a:avLst/>
          </a:prstGeom>
        </p:spPr>
        <p:txBody>
          <a:bodyPr vert="horz" lIns="0" tIns="54466" rIns="108932" bIns="54466" rtlCol="0" anchor="t" anchorCtr="0">
            <a:noAutofit/>
          </a:bodyPr>
          <a:lstStyle>
            <a:lvl1pPr>
              <a:defRPr>
                <a:solidFill>
                  <a:schemeClr val="bg1"/>
                </a:solidFill>
              </a:defRPr>
            </a:lvl1pPr>
          </a:lstStyle>
          <a:p>
            <a:r>
              <a:rPr lang="en-GB" noProof="0" dirty="0"/>
              <a:t>Key takeaways</a:t>
            </a:r>
          </a:p>
        </p:txBody>
      </p:sp>
      <p:sp>
        <p:nvSpPr>
          <p:cNvPr id="21" name="Text Placeholder 2">
            <a:extLst>
              <a:ext uri="{FF2B5EF4-FFF2-40B4-BE49-F238E27FC236}">
                <a16:creationId xmlns:a16="http://schemas.microsoft.com/office/drawing/2014/main" id="{F63D33D9-E5FD-43A0-9CA9-7DAF0BEF0A4D}"/>
              </a:ext>
            </a:extLst>
          </p:cNvPr>
          <p:cNvSpPr>
            <a:spLocks noGrp="1"/>
          </p:cNvSpPr>
          <p:nvPr>
            <p:ph type="body" sz="quarter" idx="19" hasCustomPrompt="1"/>
          </p:nvPr>
        </p:nvSpPr>
        <p:spPr>
          <a:xfrm>
            <a:off x="1582046" y="1267200"/>
            <a:ext cx="7412914" cy="720000"/>
          </a:xfrm>
        </p:spPr>
        <p:txBody>
          <a:bodyPr lIns="108000"/>
          <a:lstStyle>
            <a:lvl1pPr>
              <a:buClr>
                <a:schemeClr val="bg1"/>
              </a:buClr>
              <a:defRPr sz="2800">
                <a:solidFill>
                  <a:schemeClr val="bg1"/>
                </a:solidFill>
              </a:defRPr>
            </a:lvl1pPr>
            <a:lvl2pPr>
              <a:buClr>
                <a:schemeClr val="bg1"/>
              </a:buClr>
              <a:defRPr sz="2400">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takeaway text 28 </a:t>
            </a:r>
            <a:r>
              <a:rPr lang="en-US" dirty="0" err="1"/>
              <a:t>pt</a:t>
            </a:r>
            <a:endParaRPr lang="en-US" dirty="0"/>
          </a:p>
          <a:p>
            <a:pPr lvl="1"/>
            <a:r>
              <a:rPr lang="en-US" dirty="0"/>
              <a:t>Second level</a:t>
            </a:r>
          </a:p>
          <a:p>
            <a:pPr lvl="2"/>
            <a:r>
              <a:rPr lang="en-US" dirty="0"/>
              <a:t>Third level</a:t>
            </a:r>
          </a:p>
        </p:txBody>
      </p:sp>
      <p:sp>
        <p:nvSpPr>
          <p:cNvPr id="22" name="Text Placeholder 2">
            <a:extLst>
              <a:ext uri="{FF2B5EF4-FFF2-40B4-BE49-F238E27FC236}">
                <a16:creationId xmlns:a16="http://schemas.microsoft.com/office/drawing/2014/main" id="{B58BB833-5C43-426D-BE44-B75E8F08C721}"/>
              </a:ext>
            </a:extLst>
          </p:cNvPr>
          <p:cNvSpPr>
            <a:spLocks noGrp="1"/>
          </p:cNvSpPr>
          <p:nvPr>
            <p:ph type="body" sz="quarter" idx="20" hasCustomPrompt="1"/>
          </p:nvPr>
        </p:nvSpPr>
        <p:spPr>
          <a:xfrm>
            <a:off x="1582046" y="2329200"/>
            <a:ext cx="7412914" cy="720000"/>
          </a:xfrm>
        </p:spPr>
        <p:txBody>
          <a:bodyPr lIns="108000"/>
          <a:lstStyle>
            <a:lvl1pPr>
              <a:buClr>
                <a:schemeClr val="bg1"/>
              </a:buClr>
              <a:defRPr sz="2800">
                <a:solidFill>
                  <a:schemeClr val="bg1"/>
                </a:solidFill>
              </a:defRPr>
            </a:lvl1pPr>
            <a:lvl2pPr>
              <a:buClr>
                <a:schemeClr val="bg1"/>
              </a:buClr>
              <a:defRPr sz="2400">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takeaway text 28 </a:t>
            </a:r>
            <a:r>
              <a:rPr lang="en-US" dirty="0" err="1"/>
              <a:t>pt</a:t>
            </a:r>
            <a:endParaRPr lang="en-US" dirty="0"/>
          </a:p>
          <a:p>
            <a:pPr lvl="1"/>
            <a:r>
              <a:rPr lang="en-US" dirty="0"/>
              <a:t>Second level</a:t>
            </a:r>
          </a:p>
          <a:p>
            <a:pPr lvl="2"/>
            <a:r>
              <a:rPr lang="en-US" dirty="0"/>
              <a:t>Third level</a:t>
            </a:r>
          </a:p>
        </p:txBody>
      </p:sp>
      <p:sp>
        <p:nvSpPr>
          <p:cNvPr id="23" name="Text Placeholder 2">
            <a:extLst>
              <a:ext uri="{FF2B5EF4-FFF2-40B4-BE49-F238E27FC236}">
                <a16:creationId xmlns:a16="http://schemas.microsoft.com/office/drawing/2014/main" id="{09AFC0D7-E3AB-4A71-ABEE-67163ACFFD12}"/>
              </a:ext>
            </a:extLst>
          </p:cNvPr>
          <p:cNvSpPr>
            <a:spLocks noGrp="1"/>
          </p:cNvSpPr>
          <p:nvPr>
            <p:ph type="body" sz="quarter" idx="21" hasCustomPrompt="1"/>
          </p:nvPr>
        </p:nvSpPr>
        <p:spPr>
          <a:xfrm>
            <a:off x="1582046" y="3391200"/>
            <a:ext cx="7412914" cy="720000"/>
          </a:xfrm>
        </p:spPr>
        <p:txBody>
          <a:bodyPr lIns="108000"/>
          <a:lstStyle>
            <a:lvl1pPr>
              <a:buClr>
                <a:schemeClr val="bg1"/>
              </a:buClr>
              <a:defRPr sz="2800">
                <a:solidFill>
                  <a:schemeClr val="bg1"/>
                </a:solidFill>
              </a:defRPr>
            </a:lvl1pPr>
            <a:lvl2pPr>
              <a:buClr>
                <a:schemeClr val="bg1"/>
              </a:buClr>
              <a:defRPr sz="2400">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takeaway text 28 </a:t>
            </a:r>
            <a:r>
              <a:rPr lang="en-US" dirty="0" err="1"/>
              <a:t>pt</a:t>
            </a:r>
            <a:endParaRPr lang="en-US" dirty="0"/>
          </a:p>
          <a:p>
            <a:pPr lvl="1"/>
            <a:r>
              <a:rPr lang="en-US" dirty="0"/>
              <a:t>Second level</a:t>
            </a:r>
          </a:p>
          <a:p>
            <a:pPr lvl="2"/>
            <a:r>
              <a:rPr lang="en-US" dirty="0"/>
              <a:t>Third level</a:t>
            </a:r>
          </a:p>
        </p:txBody>
      </p:sp>
      <p:sp>
        <p:nvSpPr>
          <p:cNvPr id="24" name="Text Placeholder 2">
            <a:extLst>
              <a:ext uri="{FF2B5EF4-FFF2-40B4-BE49-F238E27FC236}">
                <a16:creationId xmlns:a16="http://schemas.microsoft.com/office/drawing/2014/main" id="{819B04BF-35B4-4C6B-BC14-802EFF2CB9E6}"/>
              </a:ext>
            </a:extLst>
          </p:cNvPr>
          <p:cNvSpPr>
            <a:spLocks noGrp="1"/>
          </p:cNvSpPr>
          <p:nvPr>
            <p:ph type="body" sz="quarter" idx="22" hasCustomPrompt="1"/>
          </p:nvPr>
        </p:nvSpPr>
        <p:spPr>
          <a:xfrm>
            <a:off x="1582046" y="4453200"/>
            <a:ext cx="7412914" cy="720000"/>
          </a:xfrm>
        </p:spPr>
        <p:txBody>
          <a:bodyPr lIns="108000"/>
          <a:lstStyle>
            <a:lvl1pPr>
              <a:buClr>
                <a:schemeClr val="bg1"/>
              </a:buClr>
              <a:defRPr sz="2800">
                <a:solidFill>
                  <a:schemeClr val="bg1"/>
                </a:solidFill>
              </a:defRPr>
            </a:lvl1pPr>
            <a:lvl2pPr>
              <a:buClr>
                <a:schemeClr val="bg1"/>
              </a:buClr>
              <a:defRPr sz="2400">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takeaway text 28 </a:t>
            </a:r>
            <a:r>
              <a:rPr lang="en-US" dirty="0" err="1"/>
              <a:t>pt</a:t>
            </a:r>
            <a:endParaRPr lang="en-US" dirty="0"/>
          </a:p>
          <a:p>
            <a:pPr lvl="1"/>
            <a:r>
              <a:rPr lang="en-US" dirty="0"/>
              <a:t>Second level</a:t>
            </a:r>
          </a:p>
          <a:p>
            <a:pPr lvl="2"/>
            <a:r>
              <a:rPr lang="en-US" dirty="0"/>
              <a:t>Third level</a:t>
            </a:r>
          </a:p>
        </p:txBody>
      </p:sp>
      <p:sp>
        <p:nvSpPr>
          <p:cNvPr id="25" name="Text Placeholder 2">
            <a:extLst>
              <a:ext uri="{FF2B5EF4-FFF2-40B4-BE49-F238E27FC236}">
                <a16:creationId xmlns:a16="http://schemas.microsoft.com/office/drawing/2014/main" id="{6689726A-BD97-4661-8362-D2844104F474}"/>
              </a:ext>
            </a:extLst>
          </p:cNvPr>
          <p:cNvSpPr>
            <a:spLocks noGrp="1"/>
          </p:cNvSpPr>
          <p:nvPr>
            <p:ph type="body" sz="quarter" idx="23" hasCustomPrompt="1"/>
          </p:nvPr>
        </p:nvSpPr>
        <p:spPr>
          <a:xfrm>
            <a:off x="1582046" y="5515200"/>
            <a:ext cx="7412914" cy="720000"/>
          </a:xfrm>
        </p:spPr>
        <p:txBody>
          <a:bodyPr lIns="108000"/>
          <a:lstStyle>
            <a:lvl1pPr>
              <a:buClr>
                <a:schemeClr val="bg1"/>
              </a:buClr>
              <a:defRPr sz="2800">
                <a:solidFill>
                  <a:schemeClr val="bg1"/>
                </a:solidFill>
              </a:defRPr>
            </a:lvl1pPr>
            <a:lvl2pPr>
              <a:buClr>
                <a:schemeClr val="bg1"/>
              </a:buClr>
              <a:defRPr sz="2400">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takeaway text 28 </a:t>
            </a:r>
            <a:r>
              <a:rPr lang="en-US" dirty="0" err="1"/>
              <a:t>pt</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14467818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9a_end slide with boiler plate">
    <p:bg>
      <p:bgPr>
        <a:solidFill>
          <a:schemeClr val="accent2"/>
        </a:solidFill>
        <a:effectLst/>
      </p:bgPr>
    </p:bg>
    <p:spTree>
      <p:nvGrpSpPr>
        <p:cNvPr id="1" name=""/>
        <p:cNvGrpSpPr/>
        <p:nvPr/>
      </p:nvGrpSpPr>
      <p:grpSpPr>
        <a:xfrm>
          <a:off x="0" y="0"/>
          <a:ext cx="0" cy="0"/>
          <a:chOff x="0" y="0"/>
          <a:chExt cx="0" cy="0"/>
        </a:xfrm>
      </p:grpSpPr>
      <p:pic>
        <p:nvPicPr>
          <p:cNvPr id="3" name="Picture 2" descr="A picture containing drawing, plate&#10;&#10;Description automatically generated">
            <a:extLst>
              <a:ext uri="{FF2B5EF4-FFF2-40B4-BE49-F238E27FC236}">
                <a16:creationId xmlns:a16="http://schemas.microsoft.com/office/drawing/2014/main" id="{71AFFD28-CBC9-4193-8D61-EC59B9D18C53}"/>
              </a:ext>
            </a:extLst>
          </p:cNvPr>
          <p:cNvPicPr>
            <a:picLocks noChangeAspect="1"/>
          </p:cNvPicPr>
          <p:nvPr userDrawn="1"/>
        </p:nvPicPr>
        <p:blipFill>
          <a:blip r:embed="rId2"/>
          <a:stretch>
            <a:fillRect/>
          </a:stretch>
        </p:blipFill>
        <p:spPr>
          <a:xfrm>
            <a:off x="4093083" y="2024497"/>
            <a:ext cx="4095169" cy="1080000"/>
          </a:xfrm>
          <a:prstGeom prst="rect">
            <a:avLst/>
          </a:prstGeom>
        </p:spPr>
      </p:pic>
      <p:sp>
        <p:nvSpPr>
          <p:cNvPr id="4" name="TextBox 3">
            <a:extLst>
              <a:ext uri="{FF2B5EF4-FFF2-40B4-BE49-F238E27FC236}">
                <a16:creationId xmlns:a16="http://schemas.microsoft.com/office/drawing/2014/main" id="{CACFA06E-EDA6-4157-91AD-43486920D80A}"/>
              </a:ext>
            </a:extLst>
          </p:cNvPr>
          <p:cNvSpPr txBox="1"/>
          <p:nvPr userDrawn="1"/>
        </p:nvSpPr>
        <p:spPr>
          <a:xfrm>
            <a:off x="2299056" y="3884064"/>
            <a:ext cx="7603913" cy="2070000"/>
          </a:xfrm>
          <a:prstGeom prst="rect">
            <a:avLst/>
          </a:prstGeom>
        </p:spPr>
        <p:txBody>
          <a:bodyPr vert="horz" lIns="0" tIns="54000" rIns="108000" bIns="54000" rtlCol="0" anchor="t">
            <a:noAutofit/>
          </a:bodyPr>
          <a:lstStyle>
            <a:lvl1pPr marR="0" lvl="0" indent="0" algn="ctr" defTabSz="1088236" fontAlgn="base">
              <a:lnSpc>
                <a:spcPct val="150000"/>
              </a:lnSpc>
              <a:spcBef>
                <a:spcPts val="599"/>
              </a:spcBef>
              <a:spcAft>
                <a:spcPts val="0"/>
              </a:spcAft>
              <a:buClr>
                <a:srgbClr val="023F88"/>
              </a:buClr>
              <a:buSzPct val="60000"/>
              <a:buFont typeface="Arial" pitchFamily="34" charset="0"/>
              <a:buNone/>
              <a:tabLst/>
              <a:defRPr kumimoji="0" sz="1400" b="0" i="0" u="none" strike="noStrike" cap="none" spc="0" normalizeH="0" baseline="0">
                <a:ln>
                  <a:noFill/>
                </a:ln>
                <a:solidFill>
                  <a:srgbClr val="FFFFFF"/>
                </a:solidFill>
                <a:effectLst/>
                <a:uLnTx/>
                <a:uFillTx/>
                <a:ea typeface="Times New Roman" panose="02020603050405020304" pitchFamily="18" charset="0"/>
                <a:cs typeface="Times New Roman" panose="02020603050405020304" pitchFamily="18" charset="0"/>
              </a:defRPr>
            </a:lvl1pPr>
            <a:lvl2pPr marL="539460" indent="-180794" defTabSz="1088236">
              <a:lnSpc>
                <a:spcPts val="2398"/>
              </a:lnSpc>
              <a:spcBef>
                <a:spcPts val="599"/>
              </a:spcBef>
              <a:buClr>
                <a:schemeClr val="tx2"/>
              </a:buClr>
              <a:buSzPct val="80000"/>
              <a:buFont typeface="Arial" pitchFamily="34" charset="0"/>
              <a:buChar char="−"/>
              <a:defRPr sz="1998"/>
            </a:lvl2pPr>
            <a:lvl3pPr marL="719280" indent="-179820" defTabSz="1088236">
              <a:lnSpc>
                <a:spcPts val="2398"/>
              </a:lnSpc>
              <a:spcBef>
                <a:spcPts val="599"/>
              </a:spcBef>
              <a:buClr>
                <a:schemeClr val="tx2"/>
              </a:buClr>
              <a:buSzPct val="80000"/>
              <a:buFont typeface="Arial" pitchFamily="34" charset="0"/>
              <a:buChar char="−"/>
              <a:defRPr sz="1998"/>
            </a:lvl3pPr>
            <a:lvl4pPr marL="899100" indent="-180794" defTabSz="1088236">
              <a:lnSpc>
                <a:spcPts val="2398"/>
              </a:lnSpc>
              <a:spcBef>
                <a:spcPts val="599"/>
              </a:spcBef>
              <a:buClr>
                <a:schemeClr val="tx2"/>
              </a:buClr>
              <a:buSzPct val="80000"/>
              <a:buFont typeface="Arial" pitchFamily="34" charset="0"/>
              <a:buChar char="−"/>
              <a:defRPr sz="1998"/>
            </a:lvl4pPr>
            <a:lvl5pPr marL="1078920" indent="-180794" defTabSz="1088236">
              <a:lnSpc>
                <a:spcPts val="2398"/>
              </a:lnSpc>
              <a:spcBef>
                <a:spcPts val="599"/>
              </a:spcBef>
              <a:buClr>
                <a:schemeClr val="tx2"/>
              </a:buClr>
              <a:buSzPct val="80000"/>
              <a:buFont typeface="Arial" pitchFamily="34" charset="0"/>
              <a:buChar char="−"/>
              <a:defRPr sz="1998"/>
            </a:lvl5pPr>
            <a:lvl6pPr marL="1178922" indent="0" defTabSz="1088236">
              <a:lnSpc>
                <a:spcPts val="2856"/>
              </a:lnSpc>
              <a:spcBef>
                <a:spcPts val="0"/>
              </a:spcBef>
              <a:buFontTx/>
              <a:buNone/>
              <a:defRPr sz="2398"/>
            </a:lvl6pPr>
            <a:lvl7pPr marL="1178922" indent="0" defTabSz="1088236">
              <a:spcBef>
                <a:spcPct val="20000"/>
              </a:spcBef>
              <a:buFontTx/>
              <a:buNone/>
              <a:defRPr sz="2398"/>
            </a:lvl7pPr>
            <a:lvl8pPr marL="4080883" indent="-272059" defTabSz="1088236">
              <a:spcBef>
                <a:spcPct val="20000"/>
              </a:spcBef>
              <a:buFont typeface="Arial" pitchFamily="34" charset="0"/>
              <a:buNone/>
              <a:defRPr sz="2398"/>
            </a:lvl8pPr>
            <a:lvl9pPr marL="4625000" indent="-272059" defTabSz="1088236">
              <a:spcBef>
                <a:spcPct val="20000"/>
              </a:spcBef>
              <a:buFont typeface="Arial" pitchFamily="34" charset="0"/>
              <a:buNone/>
              <a:defRPr sz="2398"/>
            </a:lvl9pPr>
          </a:lstStyle>
          <a:p>
            <a:pPr lvl="0"/>
            <a:r>
              <a:rPr lang="en-GB" sz="1400" noProof="0" dirty="0"/>
              <a:t>Tetra Pak is a world leading food processing and packaging solutions company. Working closely with our customers and suppliers, we provide safe, innovative and environmentally sound products that each day meet the needs of hundreds of millions of people in more than 160 countries. With more than 25,000 employees around the world, we believe in responsible industry leadership and a sustainable approach to business.</a:t>
            </a:r>
          </a:p>
          <a:p>
            <a:pPr lvl="0"/>
            <a:r>
              <a:rPr lang="sv-SE" sz="1400" noProof="0" dirty="0">
                <a:solidFill>
                  <a:schemeClr val="bg1"/>
                </a:solidFill>
                <a:hlinkClick r:id="rId3">
                  <a:extLst>
                    <a:ext uri="{A12FA001-AC4F-418D-AE19-62706E023703}">
                      <ahyp:hlinkClr xmlns:ahyp="http://schemas.microsoft.com/office/drawing/2018/hyperlinkcolor" val="tx"/>
                    </a:ext>
                  </a:extLst>
                </a:hlinkClick>
              </a:rPr>
              <a:t>www.tetrapak.com</a:t>
            </a:r>
            <a:endParaRPr lang="sv-SE" sz="1400" noProof="0" dirty="0">
              <a:solidFill>
                <a:schemeClr val="bg1"/>
              </a:solidFill>
            </a:endParaRPr>
          </a:p>
          <a:p>
            <a:pPr lvl="0"/>
            <a:endParaRPr lang="en-GB" sz="1400" dirty="0"/>
          </a:p>
        </p:txBody>
      </p:sp>
    </p:spTree>
    <p:extLst>
      <p:ext uri="{BB962C8B-B14F-4D97-AF65-F5344CB8AC3E}">
        <p14:creationId xmlns:p14="http://schemas.microsoft.com/office/powerpoint/2010/main" val="6265885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9b_end slide with 2-liner logo">
    <p:bg>
      <p:bgPr>
        <a:solidFill>
          <a:schemeClr val="accent2"/>
        </a:solidFill>
        <a:effectLst/>
      </p:bgPr>
    </p:bg>
    <p:spTree>
      <p:nvGrpSpPr>
        <p:cNvPr id="1" name=""/>
        <p:cNvGrpSpPr/>
        <p:nvPr/>
      </p:nvGrpSpPr>
      <p:grpSpPr>
        <a:xfrm>
          <a:off x="0" y="0"/>
          <a:ext cx="0" cy="0"/>
          <a:chOff x="0" y="0"/>
          <a:chExt cx="0" cy="0"/>
        </a:xfrm>
      </p:grpSpPr>
      <p:pic>
        <p:nvPicPr>
          <p:cNvPr id="6" name="Picture 5" descr="A picture containing drawing, plate&#10;&#10;Description automatically generated">
            <a:extLst>
              <a:ext uri="{FF2B5EF4-FFF2-40B4-BE49-F238E27FC236}">
                <a16:creationId xmlns:a16="http://schemas.microsoft.com/office/drawing/2014/main" id="{DB706CD3-6298-4012-961A-F8D14AFA42A2}"/>
              </a:ext>
            </a:extLst>
          </p:cNvPr>
          <p:cNvPicPr>
            <a:picLocks noChangeAspect="1"/>
          </p:cNvPicPr>
          <p:nvPr userDrawn="1"/>
        </p:nvPicPr>
        <p:blipFill>
          <a:blip r:embed="rId2"/>
          <a:stretch>
            <a:fillRect/>
          </a:stretch>
        </p:blipFill>
        <p:spPr>
          <a:xfrm>
            <a:off x="4093083" y="2916710"/>
            <a:ext cx="4095169" cy="1080000"/>
          </a:xfrm>
          <a:prstGeom prst="rect">
            <a:avLst/>
          </a:prstGeom>
        </p:spPr>
      </p:pic>
    </p:spTree>
    <p:extLst>
      <p:ext uri="{BB962C8B-B14F-4D97-AF65-F5344CB8AC3E}">
        <p14:creationId xmlns:p14="http://schemas.microsoft.com/office/powerpoint/2010/main" val="16951838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1009F907-060F-4940-B432-58E4242E23C2}"/>
              </a:ext>
            </a:extLst>
          </p:cNvPr>
          <p:cNvSpPr/>
          <p:nvPr userDrawn="1"/>
        </p:nvSpPr>
        <p:spPr>
          <a:xfrm>
            <a:off x="187232" y="477981"/>
            <a:ext cx="1040172" cy="9351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Tree>
    <p:extLst>
      <p:ext uri="{BB962C8B-B14F-4D97-AF65-F5344CB8AC3E}">
        <p14:creationId xmlns:p14="http://schemas.microsoft.com/office/powerpoint/2010/main" val="23456670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97_Divider 1">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8BDB663-94E6-48C7-9550-8F129B8FD7B2}"/>
              </a:ext>
            </a:extLst>
          </p:cNvPr>
          <p:cNvSpPr/>
          <p:nvPr userDrawn="1"/>
        </p:nvSpPr>
        <p:spPr>
          <a:xfrm>
            <a:off x="0" y="4560888"/>
            <a:ext cx="12204700" cy="22971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 name="Subtitle 2"/>
          <p:cNvSpPr>
            <a:spLocks noGrp="1"/>
          </p:cNvSpPr>
          <p:nvPr>
            <p:ph type="subTitle" idx="1" hasCustomPrompt="1"/>
          </p:nvPr>
        </p:nvSpPr>
        <p:spPr>
          <a:xfrm>
            <a:off x="1582046" y="5507000"/>
            <a:ext cx="6842320" cy="1206000"/>
          </a:xfrm>
        </p:spPr>
        <p:txBody>
          <a:bodyPr>
            <a:noAutofit/>
          </a:bodyPr>
          <a:lstStyle>
            <a:lvl1pPr marL="0" indent="0" algn="l">
              <a:buNone/>
              <a:defRPr sz="2800" b="1" baseline="0">
                <a:solidFill>
                  <a:schemeClr val="bg1"/>
                </a:solidFill>
              </a:defRPr>
            </a:lvl1pPr>
            <a:lvl2pPr marL="544104" indent="0" algn="ctr">
              <a:buNone/>
              <a:defRPr>
                <a:solidFill>
                  <a:schemeClr val="tx1">
                    <a:tint val="75000"/>
                  </a:schemeClr>
                </a:solidFill>
              </a:defRPr>
            </a:lvl2pPr>
            <a:lvl3pPr marL="1088209" indent="0" algn="ctr">
              <a:buNone/>
              <a:defRPr>
                <a:solidFill>
                  <a:schemeClr val="tx1">
                    <a:tint val="75000"/>
                  </a:schemeClr>
                </a:solidFill>
              </a:defRPr>
            </a:lvl3pPr>
            <a:lvl4pPr marL="1632313" indent="0" algn="ctr">
              <a:buNone/>
              <a:defRPr>
                <a:solidFill>
                  <a:schemeClr val="tx1">
                    <a:tint val="75000"/>
                  </a:schemeClr>
                </a:solidFill>
              </a:defRPr>
            </a:lvl4pPr>
            <a:lvl5pPr marL="2176416" indent="0" algn="ctr">
              <a:buNone/>
              <a:defRPr>
                <a:solidFill>
                  <a:schemeClr val="tx1">
                    <a:tint val="75000"/>
                  </a:schemeClr>
                </a:solidFill>
              </a:defRPr>
            </a:lvl5pPr>
            <a:lvl6pPr marL="2720521" indent="0" algn="ctr">
              <a:buNone/>
              <a:defRPr>
                <a:solidFill>
                  <a:schemeClr val="tx1">
                    <a:tint val="75000"/>
                  </a:schemeClr>
                </a:solidFill>
              </a:defRPr>
            </a:lvl6pPr>
            <a:lvl7pPr marL="3264625" indent="0" algn="ctr">
              <a:buNone/>
              <a:defRPr>
                <a:solidFill>
                  <a:schemeClr val="tx1">
                    <a:tint val="75000"/>
                  </a:schemeClr>
                </a:solidFill>
              </a:defRPr>
            </a:lvl7pPr>
            <a:lvl8pPr marL="3808729" indent="0" algn="ctr">
              <a:buNone/>
              <a:defRPr>
                <a:solidFill>
                  <a:schemeClr val="tx1">
                    <a:tint val="75000"/>
                  </a:schemeClr>
                </a:solidFill>
              </a:defRPr>
            </a:lvl8pPr>
            <a:lvl9pPr marL="4352834" indent="0" algn="ctr">
              <a:buNone/>
              <a:defRPr>
                <a:solidFill>
                  <a:schemeClr val="tx1">
                    <a:tint val="75000"/>
                  </a:schemeClr>
                </a:solidFill>
              </a:defRPr>
            </a:lvl9pPr>
          </a:lstStyle>
          <a:p>
            <a:r>
              <a:rPr lang="en-US" dirty="0"/>
              <a:t>Click to edit DIVIDER subtitle 28 </a:t>
            </a:r>
            <a:r>
              <a:rPr lang="en-US" dirty="0" err="1"/>
              <a:t>pt</a:t>
            </a:r>
            <a:endParaRPr lang="en-GB" dirty="0"/>
          </a:p>
        </p:txBody>
      </p:sp>
      <p:sp>
        <p:nvSpPr>
          <p:cNvPr id="6" name="Picture Placeholder 5">
            <a:extLst>
              <a:ext uri="{FF2B5EF4-FFF2-40B4-BE49-F238E27FC236}">
                <a16:creationId xmlns:a16="http://schemas.microsoft.com/office/drawing/2014/main" id="{BBAFE3D2-C1AF-47DC-A73C-A9255F1068DE}"/>
              </a:ext>
            </a:extLst>
          </p:cNvPr>
          <p:cNvSpPr>
            <a:spLocks noGrp="1"/>
          </p:cNvSpPr>
          <p:nvPr>
            <p:ph type="pic" sz="quarter" idx="11" hasCustomPrompt="1"/>
          </p:nvPr>
        </p:nvSpPr>
        <p:spPr>
          <a:xfrm>
            <a:off x="0" y="0"/>
            <a:ext cx="12204700" cy="4560888"/>
          </a:xfrm>
          <a:noFill/>
        </p:spPr>
        <p:txBody>
          <a:bodyPr bIns="828000" anchor="ctr" anchorCtr="1"/>
          <a:lstStyle>
            <a:lvl1pPr marL="0" indent="0" algn="ctr">
              <a:buNone/>
              <a:defRPr>
                <a:solidFill>
                  <a:schemeClr val="accent6"/>
                </a:solidFill>
              </a:defRPr>
            </a:lvl1pPr>
          </a:lstStyle>
          <a:p>
            <a:r>
              <a:rPr lang="en-GB" dirty="0"/>
              <a:t>Click on icon to insert picture</a:t>
            </a:r>
          </a:p>
        </p:txBody>
      </p:sp>
      <p:pic>
        <p:nvPicPr>
          <p:cNvPr id="9" name="Picture 8" descr="A close up of a sign&#10;&#10;Description automatically generated">
            <a:extLst>
              <a:ext uri="{FF2B5EF4-FFF2-40B4-BE49-F238E27FC236}">
                <a16:creationId xmlns:a16="http://schemas.microsoft.com/office/drawing/2014/main" id="{8C56EC7E-36CF-4B04-9708-0F296E68155A}"/>
              </a:ext>
            </a:extLst>
          </p:cNvPr>
          <p:cNvPicPr>
            <a:picLocks noChangeAspect="1"/>
          </p:cNvPicPr>
          <p:nvPr userDrawn="1"/>
        </p:nvPicPr>
        <p:blipFill>
          <a:blip r:embed="rId2"/>
          <a:stretch>
            <a:fillRect/>
          </a:stretch>
        </p:blipFill>
        <p:spPr>
          <a:xfrm>
            <a:off x="11063583" y="5507001"/>
            <a:ext cx="791959" cy="791135"/>
          </a:xfrm>
          <a:prstGeom prst="rect">
            <a:avLst/>
          </a:prstGeom>
        </p:spPr>
      </p:pic>
    </p:spTree>
    <p:extLst>
      <p:ext uri="{BB962C8B-B14F-4D97-AF65-F5344CB8AC3E}">
        <p14:creationId xmlns:p14="http://schemas.microsoft.com/office/powerpoint/2010/main" val="16668606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98_Divider 2">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582046" y="2826000"/>
            <a:ext cx="6842320" cy="1206000"/>
          </a:xfrm>
        </p:spPr>
        <p:txBody>
          <a:bodyPr>
            <a:noAutofit/>
          </a:bodyPr>
          <a:lstStyle>
            <a:lvl1pPr marL="0" indent="0" algn="l">
              <a:buNone/>
              <a:defRPr sz="2800" b="1" baseline="0">
                <a:solidFill>
                  <a:schemeClr val="tx1"/>
                </a:solidFill>
              </a:defRPr>
            </a:lvl1pPr>
            <a:lvl2pPr marL="544104" indent="0" algn="ctr">
              <a:buNone/>
              <a:defRPr>
                <a:solidFill>
                  <a:schemeClr val="tx1">
                    <a:tint val="75000"/>
                  </a:schemeClr>
                </a:solidFill>
              </a:defRPr>
            </a:lvl2pPr>
            <a:lvl3pPr marL="1088209" indent="0" algn="ctr">
              <a:buNone/>
              <a:defRPr>
                <a:solidFill>
                  <a:schemeClr val="tx1">
                    <a:tint val="75000"/>
                  </a:schemeClr>
                </a:solidFill>
              </a:defRPr>
            </a:lvl3pPr>
            <a:lvl4pPr marL="1632313" indent="0" algn="ctr">
              <a:buNone/>
              <a:defRPr>
                <a:solidFill>
                  <a:schemeClr val="tx1">
                    <a:tint val="75000"/>
                  </a:schemeClr>
                </a:solidFill>
              </a:defRPr>
            </a:lvl4pPr>
            <a:lvl5pPr marL="2176416" indent="0" algn="ctr">
              <a:buNone/>
              <a:defRPr>
                <a:solidFill>
                  <a:schemeClr val="tx1">
                    <a:tint val="75000"/>
                  </a:schemeClr>
                </a:solidFill>
              </a:defRPr>
            </a:lvl5pPr>
            <a:lvl6pPr marL="2720521" indent="0" algn="ctr">
              <a:buNone/>
              <a:defRPr>
                <a:solidFill>
                  <a:schemeClr val="tx1">
                    <a:tint val="75000"/>
                  </a:schemeClr>
                </a:solidFill>
              </a:defRPr>
            </a:lvl6pPr>
            <a:lvl7pPr marL="3264625" indent="0" algn="ctr">
              <a:buNone/>
              <a:defRPr>
                <a:solidFill>
                  <a:schemeClr val="tx1">
                    <a:tint val="75000"/>
                  </a:schemeClr>
                </a:solidFill>
              </a:defRPr>
            </a:lvl7pPr>
            <a:lvl8pPr marL="3808729" indent="0" algn="ctr">
              <a:buNone/>
              <a:defRPr>
                <a:solidFill>
                  <a:schemeClr val="tx1">
                    <a:tint val="75000"/>
                  </a:schemeClr>
                </a:solidFill>
              </a:defRPr>
            </a:lvl8pPr>
            <a:lvl9pPr marL="4352834" indent="0" algn="ctr">
              <a:buNone/>
              <a:defRPr>
                <a:solidFill>
                  <a:schemeClr val="tx1">
                    <a:tint val="75000"/>
                  </a:schemeClr>
                </a:solidFill>
              </a:defRPr>
            </a:lvl9pPr>
          </a:lstStyle>
          <a:p>
            <a:r>
              <a:rPr lang="en-US" dirty="0"/>
              <a:t>Click to edit DIVIDER subtitle 28 </a:t>
            </a:r>
            <a:r>
              <a:rPr lang="en-US" dirty="0" err="1"/>
              <a:t>pt</a:t>
            </a:r>
            <a:endParaRPr lang="en-GB" dirty="0"/>
          </a:p>
        </p:txBody>
      </p:sp>
      <p:sp>
        <p:nvSpPr>
          <p:cNvPr id="5" name="Picture Placeholder 3">
            <a:extLst>
              <a:ext uri="{FF2B5EF4-FFF2-40B4-BE49-F238E27FC236}">
                <a16:creationId xmlns:a16="http://schemas.microsoft.com/office/drawing/2014/main" id="{43B049C7-3B44-4935-871B-CD6DE6FEFEAF}"/>
              </a:ext>
            </a:extLst>
          </p:cNvPr>
          <p:cNvSpPr>
            <a:spLocks noGrp="1"/>
          </p:cNvSpPr>
          <p:nvPr>
            <p:ph type="pic" sz="quarter" idx="18" hasCustomPrompt="1"/>
          </p:nvPr>
        </p:nvSpPr>
        <p:spPr>
          <a:xfrm>
            <a:off x="9105475" y="0"/>
            <a:ext cx="3099225" cy="6858000"/>
          </a:xfrm>
          <a:noFill/>
          <a:ln>
            <a:noFill/>
          </a:ln>
        </p:spPr>
        <p:txBody>
          <a:bodyPr lIns="108000" tIns="2484000" anchor="t" anchorCtr="1"/>
          <a:lstStyle>
            <a:lvl1pPr marL="0" indent="0" algn="l">
              <a:buNone/>
              <a:defRPr>
                <a:solidFill>
                  <a:schemeClr val="accent6"/>
                </a:solidFill>
              </a:defRPr>
            </a:lvl1pPr>
          </a:lstStyle>
          <a:p>
            <a:r>
              <a:rPr lang="en-GB" dirty="0"/>
              <a:t>Click on icon to insert picture</a:t>
            </a:r>
          </a:p>
        </p:txBody>
      </p:sp>
      <p:pic>
        <p:nvPicPr>
          <p:cNvPr id="6" name="Picture 5">
            <a:extLst>
              <a:ext uri="{FF2B5EF4-FFF2-40B4-BE49-F238E27FC236}">
                <a16:creationId xmlns:a16="http://schemas.microsoft.com/office/drawing/2014/main" id="{9A6696AE-4C59-40E9-A10C-567D42255786}"/>
              </a:ext>
            </a:extLst>
          </p:cNvPr>
          <p:cNvPicPr>
            <a:picLocks noChangeAspect="1"/>
          </p:cNvPicPr>
          <p:nvPr userDrawn="1"/>
        </p:nvPicPr>
        <p:blipFill>
          <a:blip r:embed="rId2"/>
          <a:srcRect/>
          <a:stretch/>
        </p:blipFill>
        <p:spPr>
          <a:xfrm>
            <a:off x="266892" y="546317"/>
            <a:ext cx="792825" cy="792000"/>
          </a:xfrm>
          <a:prstGeom prst="rect">
            <a:avLst/>
          </a:prstGeom>
        </p:spPr>
      </p:pic>
    </p:spTree>
    <p:extLst>
      <p:ext uri="{BB962C8B-B14F-4D97-AF65-F5344CB8AC3E}">
        <p14:creationId xmlns:p14="http://schemas.microsoft.com/office/powerpoint/2010/main" val="39953723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99_Divider 3">
    <p:bg>
      <p:bgPr>
        <a:solidFill>
          <a:schemeClr val="tx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582046" y="2826000"/>
            <a:ext cx="6842320" cy="1206000"/>
          </a:xfrm>
        </p:spPr>
        <p:txBody>
          <a:bodyPr>
            <a:noAutofit/>
          </a:bodyPr>
          <a:lstStyle>
            <a:lvl1pPr marL="0" indent="0" algn="l">
              <a:buNone/>
              <a:defRPr sz="2800" b="1" baseline="0">
                <a:solidFill>
                  <a:schemeClr val="bg1"/>
                </a:solidFill>
              </a:defRPr>
            </a:lvl1pPr>
            <a:lvl2pPr marL="544104" indent="0" algn="ctr">
              <a:buNone/>
              <a:defRPr>
                <a:solidFill>
                  <a:schemeClr val="tx1">
                    <a:tint val="75000"/>
                  </a:schemeClr>
                </a:solidFill>
              </a:defRPr>
            </a:lvl2pPr>
            <a:lvl3pPr marL="1088209" indent="0" algn="ctr">
              <a:buNone/>
              <a:defRPr>
                <a:solidFill>
                  <a:schemeClr val="tx1">
                    <a:tint val="75000"/>
                  </a:schemeClr>
                </a:solidFill>
              </a:defRPr>
            </a:lvl3pPr>
            <a:lvl4pPr marL="1632313" indent="0" algn="ctr">
              <a:buNone/>
              <a:defRPr>
                <a:solidFill>
                  <a:schemeClr val="tx1">
                    <a:tint val="75000"/>
                  </a:schemeClr>
                </a:solidFill>
              </a:defRPr>
            </a:lvl4pPr>
            <a:lvl5pPr marL="2176416" indent="0" algn="ctr">
              <a:buNone/>
              <a:defRPr>
                <a:solidFill>
                  <a:schemeClr val="tx1">
                    <a:tint val="75000"/>
                  </a:schemeClr>
                </a:solidFill>
              </a:defRPr>
            </a:lvl5pPr>
            <a:lvl6pPr marL="2720521" indent="0" algn="ctr">
              <a:buNone/>
              <a:defRPr>
                <a:solidFill>
                  <a:schemeClr val="tx1">
                    <a:tint val="75000"/>
                  </a:schemeClr>
                </a:solidFill>
              </a:defRPr>
            </a:lvl6pPr>
            <a:lvl7pPr marL="3264625" indent="0" algn="ctr">
              <a:buNone/>
              <a:defRPr>
                <a:solidFill>
                  <a:schemeClr val="tx1">
                    <a:tint val="75000"/>
                  </a:schemeClr>
                </a:solidFill>
              </a:defRPr>
            </a:lvl7pPr>
            <a:lvl8pPr marL="3808729" indent="0" algn="ctr">
              <a:buNone/>
              <a:defRPr>
                <a:solidFill>
                  <a:schemeClr val="tx1">
                    <a:tint val="75000"/>
                  </a:schemeClr>
                </a:solidFill>
              </a:defRPr>
            </a:lvl8pPr>
            <a:lvl9pPr marL="4352834" indent="0" algn="ctr">
              <a:buNone/>
              <a:defRPr>
                <a:solidFill>
                  <a:schemeClr val="tx1">
                    <a:tint val="75000"/>
                  </a:schemeClr>
                </a:solidFill>
              </a:defRPr>
            </a:lvl9pPr>
          </a:lstStyle>
          <a:p>
            <a:r>
              <a:rPr lang="en-US" dirty="0"/>
              <a:t>Click to edit DIVIDER subtitle 28 </a:t>
            </a:r>
            <a:r>
              <a:rPr lang="en-US" dirty="0" err="1"/>
              <a:t>pt</a:t>
            </a:r>
            <a:endParaRPr lang="en-GB" dirty="0"/>
          </a:p>
        </p:txBody>
      </p:sp>
      <p:pic>
        <p:nvPicPr>
          <p:cNvPr id="5" name="Picture 4" descr="A close up of a sign&#10;&#10;Description automatically generated">
            <a:extLst>
              <a:ext uri="{FF2B5EF4-FFF2-40B4-BE49-F238E27FC236}">
                <a16:creationId xmlns:a16="http://schemas.microsoft.com/office/drawing/2014/main" id="{85B78A55-7DCE-4443-9CA0-442B6B7EFAC7}"/>
              </a:ext>
            </a:extLst>
          </p:cNvPr>
          <p:cNvPicPr>
            <a:picLocks noChangeAspect="1"/>
          </p:cNvPicPr>
          <p:nvPr userDrawn="1"/>
        </p:nvPicPr>
        <p:blipFill>
          <a:blip r:embed="rId2"/>
          <a:stretch>
            <a:fillRect/>
          </a:stretch>
        </p:blipFill>
        <p:spPr>
          <a:xfrm>
            <a:off x="11063583" y="5507001"/>
            <a:ext cx="791959" cy="791135"/>
          </a:xfrm>
          <a:prstGeom prst="rect">
            <a:avLst/>
          </a:prstGeom>
        </p:spPr>
      </p:pic>
    </p:spTree>
    <p:extLst>
      <p:ext uri="{BB962C8B-B14F-4D97-AF65-F5344CB8AC3E}">
        <p14:creationId xmlns:p14="http://schemas.microsoft.com/office/powerpoint/2010/main" val="3760610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00_agenda">
    <p:bg>
      <p:bgPr>
        <a:solidFill>
          <a:schemeClr val="tx1"/>
        </a:solidFill>
        <a:effectLst/>
      </p:bgPr>
    </p:bg>
    <p:spTree>
      <p:nvGrpSpPr>
        <p:cNvPr id="1" name=""/>
        <p:cNvGrpSpPr/>
        <p:nvPr/>
      </p:nvGrpSpPr>
      <p:grpSpPr>
        <a:xfrm>
          <a:off x="0" y="0"/>
          <a:ext cx="0" cy="0"/>
          <a:chOff x="0" y="0"/>
          <a:chExt cx="0" cy="0"/>
        </a:xfrm>
      </p:grpSpPr>
      <p:sp>
        <p:nvSpPr>
          <p:cNvPr id="8" name="Text Placeholder 2"/>
          <p:cNvSpPr>
            <a:spLocks noGrp="1"/>
          </p:cNvSpPr>
          <p:nvPr>
            <p:ph type="body" sz="quarter" idx="13" hasCustomPrompt="1"/>
          </p:nvPr>
        </p:nvSpPr>
        <p:spPr>
          <a:xfrm>
            <a:off x="1582047" y="900000"/>
            <a:ext cx="9936000" cy="432000"/>
          </a:xfrm>
          <a:ln>
            <a:noFill/>
          </a:ln>
        </p:spPr>
        <p:txBody>
          <a:bodyPr lIns="0" tIns="54000" rIns="108000" bIns="54000">
            <a:noAutofit/>
          </a:bodyPr>
          <a:lstStyle>
            <a:lvl1pPr>
              <a:lnSpc>
                <a:spcPts val="2900"/>
              </a:lnSpc>
              <a:spcBef>
                <a:spcPts val="600"/>
              </a:spcBef>
              <a:buNone/>
              <a:defRPr>
                <a:solidFill>
                  <a:schemeClr val="bg1"/>
                </a:solidFill>
              </a:defRPr>
            </a:lvl1pPr>
          </a:lstStyle>
          <a:p>
            <a:pPr lvl="0"/>
            <a:r>
              <a:rPr lang="en-GB" noProof="0" dirty="0"/>
              <a:t>Click to edit subtitle 24 </a:t>
            </a:r>
            <a:r>
              <a:rPr lang="en-GB" noProof="0" dirty="0" err="1"/>
              <a:t>pt</a:t>
            </a:r>
            <a:endParaRPr lang="en-GB" noProof="0" dirty="0"/>
          </a:p>
        </p:txBody>
      </p:sp>
      <p:sp>
        <p:nvSpPr>
          <p:cNvPr id="9" name="Title Placeholder 1"/>
          <p:cNvSpPr>
            <a:spLocks noGrp="1"/>
          </p:cNvSpPr>
          <p:nvPr>
            <p:ph type="title" hasCustomPrompt="1"/>
          </p:nvPr>
        </p:nvSpPr>
        <p:spPr>
          <a:xfrm>
            <a:off x="1582739" y="482400"/>
            <a:ext cx="9936000" cy="432000"/>
          </a:xfrm>
          <a:prstGeom prst="rect">
            <a:avLst/>
          </a:prstGeom>
          <a:ln>
            <a:noFill/>
          </a:ln>
        </p:spPr>
        <p:txBody>
          <a:bodyPr vert="horz" lIns="0" tIns="54000" rIns="108000" bIns="54000" rtlCol="0" anchor="t" anchorCtr="0">
            <a:noAutofit/>
          </a:bodyPr>
          <a:lstStyle>
            <a:lvl1pPr>
              <a:lnSpc>
                <a:spcPct val="85000"/>
              </a:lnSpc>
              <a:defRPr>
                <a:solidFill>
                  <a:schemeClr val="bg1"/>
                </a:solidFill>
              </a:defRPr>
            </a:lvl1pPr>
          </a:lstStyle>
          <a:p>
            <a:r>
              <a:rPr lang="en-GB" noProof="0" dirty="0"/>
              <a:t>Agenda</a:t>
            </a:r>
          </a:p>
        </p:txBody>
      </p:sp>
      <p:sp>
        <p:nvSpPr>
          <p:cNvPr id="5" name="Date Placeholder 3">
            <a:extLst>
              <a:ext uri="{FF2B5EF4-FFF2-40B4-BE49-F238E27FC236}">
                <a16:creationId xmlns:a16="http://schemas.microsoft.com/office/drawing/2014/main" id="{0A22672A-C840-4E24-BA63-AEEF8E06CDED}"/>
              </a:ext>
            </a:extLst>
          </p:cNvPr>
          <p:cNvSpPr>
            <a:spLocks noGrp="1"/>
          </p:cNvSpPr>
          <p:nvPr>
            <p:ph type="dt" sz="half" idx="2"/>
          </p:nvPr>
        </p:nvSpPr>
        <p:spPr>
          <a:xfrm>
            <a:off x="9294071" y="6526800"/>
            <a:ext cx="2598304" cy="144000"/>
          </a:xfrm>
          <a:prstGeom prst="rect">
            <a:avLst/>
          </a:prstGeom>
        </p:spPr>
        <p:txBody>
          <a:bodyPr vert="horz" lIns="43200" tIns="43200" rIns="43200" bIns="43200" rtlCol="0" anchor="ctr"/>
          <a:lstStyle>
            <a:lvl1pPr algn="r">
              <a:defRPr sz="800">
                <a:solidFill>
                  <a:schemeClr val="bg1">
                    <a:lumMod val="50000"/>
                  </a:schemeClr>
                </a:solidFill>
              </a:defRPr>
            </a:lvl1pPr>
          </a:lstStyle>
          <a:p>
            <a:r>
              <a:rPr lang="pt-BR"/>
              <a:t>Ponta Grossa</a:t>
            </a:r>
            <a:endParaRPr lang="en-GB" dirty="0"/>
          </a:p>
        </p:txBody>
      </p:sp>
      <p:sp>
        <p:nvSpPr>
          <p:cNvPr id="6" name="Slide Number Placeholder 4">
            <a:extLst>
              <a:ext uri="{FF2B5EF4-FFF2-40B4-BE49-F238E27FC236}">
                <a16:creationId xmlns:a16="http://schemas.microsoft.com/office/drawing/2014/main" id="{FBFF2260-DBA1-42DA-B566-8E5B9059373F}"/>
              </a:ext>
            </a:extLst>
          </p:cNvPr>
          <p:cNvSpPr>
            <a:spLocks noGrp="1"/>
          </p:cNvSpPr>
          <p:nvPr>
            <p:ph type="sldNum" sz="quarter" idx="4"/>
          </p:nvPr>
        </p:nvSpPr>
        <p:spPr>
          <a:xfrm>
            <a:off x="11802281" y="6526800"/>
            <a:ext cx="360375" cy="144000"/>
          </a:xfrm>
          <a:prstGeom prst="rect">
            <a:avLst/>
          </a:prstGeom>
        </p:spPr>
        <p:txBody>
          <a:bodyPr vert="horz" lIns="43200" tIns="43200" rIns="64800" bIns="43200" rtlCol="0" anchor="ctr"/>
          <a:lstStyle>
            <a:lvl1pPr algn="r">
              <a:defRPr sz="800">
                <a:solidFill>
                  <a:schemeClr val="bg1">
                    <a:lumMod val="50000"/>
                  </a:schemeClr>
                </a:solidFill>
              </a:defRPr>
            </a:lvl1pPr>
          </a:lstStyle>
          <a:p>
            <a:fld id="{6DBB0C6A-B416-463A-A4D5-45910E1EA918}" type="slidenum">
              <a:rPr lang="en-GB" smtClean="0"/>
              <a:pPr/>
              <a:t>‹#›</a:t>
            </a:fld>
            <a:endParaRPr lang="en-GB" dirty="0"/>
          </a:p>
        </p:txBody>
      </p:sp>
      <p:sp>
        <p:nvSpPr>
          <p:cNvPr id="3" name="TableAgenda">
            <a:extLst>
              <a:ext uri="{FF2B5EF4-FFF2-40B4-BE49-F238E27FC236}">
                <a16:creationId xmlns:a16="http://schemas.microsoft.com/office/drawing/2014/main" id="{2BF1EEA4-DC93-470D-B71C-D6786C261764}"/>
              </a:ext>
            </a:extLst>
          </p:cNvPr>
          <p:cNvSpPr>
            <a:spLocks noGrp="1"/>
          </p:cNvSpPr>
          <p:nvPr>
            <p:ph type="body" sz="quarter" idx="14" hasCustomPrompt="1"/>
          </p:nvPr>
        </p:nvSpPr>
        <p:spPr>
          <a:xfrm>
            <a:off x="1582046" y="1872000"/>
            <a:ext cx="9939143" cy="4536000"/>
          </a:xfrm>
        </p:spPr>
        <p:txBody>
          <a:bodyPr/>
          <a:lstStyle>
            <a:lvl1pPr marL="719138" indent="-503238">
              <a:spcAft>
                <a:spcPts val="1200"/>
              </a:spcAft>
              <a:buClr>
                <a:schemeClr val="bg1"/>
              </a:buClr>
              <a:buSzPct val="100000"/>
              <a:buFont typeface="+mj-lt"/>
              <a:buAutoNum type="arabicPeriod"/>
              <a:defRPr>
                <a:solidFill>
                  <a:schemeClr val="bg1"/>
                </a:solidFill>
              </a:defRPr>
            </a:lvl1pPr>
            <a:lvl2pPr marL="900000" indent="-540000">
              <a:spcAft>
                <a:spcPts val="600"/>
              </a:spcAft>
              <a:buClr>
                <a:schemeClr val="bg1"/>
              </a:buClr>
              <a:buSzPct val="100000"/>
              <a:buFont typeface="+mj-lt"/>
              <a:buAutoNum type="alphaLcParenR"/>
              <a:defRPr>
                <a:solidFill>
                  <a:schemeClr val="bg1"/>
                </a:solidFill>
              </a:defRPr>
            </a:lvl2pPr>
            <a:lvl3pPr marL="1080000" indent="-360000">
              <a:buClr>
                <a:schemeClr val="bg1"/>
              </a:buClr>
              <a:buSzPct val="100000"/>
              <a:buFont typeface="+mj-lt"/>
              <a:buAutoNum type="romanLcPeriod"/>
              <a:defRPr>
                <a:solidFill>
                  <a:schemeClr val="bg1"/>
                </a:solidFill>
              </a:defRPr>
            </a:lvl3pPr>
            <a:lvl4pPr>
              <a:buSzPct val="100000"/>
              <a:buFont typeface="+mj-lt"/>
              <a:buAutoNum type="arabicPeriod"/>
              <a:defRPr/>
            </a:lvl4pPr>
            <a:lvl5pPr>
              <a:buSzPct val="100000"/>
              <a:buFont typeface="+mj-lt"/>
              <a:buAutoNum type="arabicPeriod"/>
              <a:defRPr/>
            </a:lvl5pPr>
          </a:lstStyle>
          <a:p>
            <a:pPr lvl="0"/>
            <a:r>
              <a:rPr lang="en-US" dirty="0"/>
              <a:t>Click to add points</a:t>
            </a:r>
          </a:p>
          <a:p>
            <a:pPr lvl="1"/>
            <a:r>
              <a:rPr lang="en-US" dirty="0"/>
              <a:t>Second level</a:t>
            </a:r>
          </a:p>
          <a:p>
            <a:pPr lvl="2"/>
            <a:r>
              <a:rPr lang="en-US" dirty="0"/>
              <a:t>Third level</a:t>
            </a:r>
          </a:p>
        </p:txBody>
      </p:sp>
      <p:pic>
        <p:nvPicPr>
          <p:cNvPr id="7" name="Picture 6" descr="A close up of a sign&#10;&#10;Description automatically generated">
            <a:extLst>
              <a:ext uri="{FF2B5EF4-FFF2-40B4-BE49-F238E27FC236}">
                <a16:creationId xmlns:a16="http://schemas.microsoft.com/office/drawing/2014/main" id="{DC64FD31-E7E8-4F6A-AF23-7410FC6BCFFD}"/>
              </a:ext>
            </a:extLst>
          </p:cNvPr>
          <p:cNvPicPr>
            <a:picLocks noChangeAspect="1"/>
          </p:cNvPicPr>
          <p:nvPr userDrawn="1"/>
        </p:nvPicPr>
        <p:blipFill>
          <a:blip r:embed="rId2"/>
          <a:stretch>
            <a:fillRect/>
          </a:stretch>
        </p:blipFill>
        <p:spPr>
          <a:xfrm>
            <a:off x="267649" y="546721"/>
            <a:ext cx="792825" cy="792000"/>
          </a:xfrm>
          <a:prstGeom prst="rect">
            <a:avLst/>
          </a:prstGeom>
        </p:spPr>
      </p:pic>
    </p:spTree>
    <p:extLst>
      <p:ext uri="{BB962C8B-B14F-4D97-AF65-F5344CB8AC3E}">
        <p14:creationId xmlns:p14="http://schemas.microsoft.com/office/powerpoint/2010/main" val="3311731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a_Standard - headlin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82739" y="482400"/>
            <a:ext cx="9936000" cy="432000"/>
          </a:xfrm>
          <a:ln>
            <a:noFill/>
          </a:ln>
        </p:spPr>
        <p:txBody>
          <a:bodyPr lIns="0" tIns="54000" rIns="108000" bIns="54000" anchor="t" anchorCtr="0"/>
          <a:lstStyle>
            <a:lvl1pPr>
              <a:lnSpc>
                <a:spcPct val="85000"/>
              </a:lnSpc>
              <a:defRPr>
                <a:solidFill>
                  <a:schemeClr val="tx1"/>
                </a:solidFill>
              </a:defRPr>
            </a:lvl1pPr>
          </a:lstStyle>
          <a:p>
            <a:r>
              <a:rPr lang="en-GB" noProof="0" dirty="0"/>
              <a:t>Click to edit 1-line title 28 </a:t>
            </a:r>
            <a:r>
              <a:rPr lang="en-GB" noProof="0" dirty="0" err="1"/>
              <a:t>pt</a:t>
            </a:r>
            <a:endParaRPr lang="en-GB" noProof="0" dirty="0"/>
          </a:p>
        </p:txBody>
      </p:sp>
      <p:sp>
        <p:nvSpPr>
          <p:cNvPr id="4" name="Date Placeholder 3">
            <a:extLst>
              <a:ext uri="{FF2B5EF4-FFF2-40B4-BE49-F238E27FC236}">
                <a16:creationId xmlns:a16="http://schemas.microsoft.com/office/drawing/2014/main" id="{F0A4B157-37B0-4CEC-88C9-C35F48D82BBA}"/>
              </a:ext>
            </a:extLst>
          </p:cNvPr>
          <p:cNvSpPr>
            <a:spLocks noGrp="1"/>
          </p:cNvSpPr>
          <p:nvPr>
            <p:ph type="dt" sz="half" idx="2"/>
          </p:nvPr>
        </p:nvSpPr>
        <p:spPr>
          <a:xfrm>
            <a:off x="9294071" y="6526800"/>
            <a:ext cx="2598304" cy="144000"/>
          </a:xfrm>
          <a:prstGeom prst="rect">
            <a:avLst/>
          </a:prstGeom>
        </p:spPr>
        <p:txBody>
          <a:bodyPr vert="horz" lIns="43200" tIns="43200" rIns="43200" bIns="43200" rtlCol="0" anchor="ctr"/>
          <a:lstStyle>
            <a:lvl1pPr algn="r">
              <a:defRPr sz="800">
                <a:solidFill>
                  <a:schemeClr val="bg1">
                    <a:lumMod val="50000"/>
                  </a:schemeClr>
                </a:solidFill>
              </a:defRPr>
            </a:lvl1pPr>
          </a:lstStyle>
          <a:p>
            <a:r>
              <a:rPr lang="pt-BR"/>
              <a:t>Ponta Grossa</a:t>
            </a:r>
            <a:endParaRPr lang="en-GB" dirty="0"/>
          </a:p>
        </p:txBody>
      </p:sp>
      <p:sp>
        <p:nvSpPr>
          <p:cNvPr id="5" name="Slide Number Placeholder 4">
            <a:extLst>
              <a:ext uri="{FF2B5EF4-FFF2-40B4-BE49-F238E27FC236}">
                <a16:creationId xmlns:a16="http://schemas.microsoft.com/office/drawing/2014/main" id="{A498A25D-38C1-4933-A592-606C6FCD05D5}"/>
              </a:ext>
            </a:extLst>
          </p:cNvPr>
          <p:cNvSpPr>
            <a:spLocks noGrp="1"/>
          </p:cNvSpPr>
          <p:nvPr>
            <p:ph type="sldNum" sz="quarter" idx="4"/>
          </p:nvPr>
        </p:nvSpPr>
        <p:spPr>
          <a:xfrm>
            <a:off x="11802281" y="6526800"/>
            <a:ext cx="360375" cy="144000"/>
          </a:xfrm>
          <a:prstGeom prst="rect">
            <a:avLst/>
          </a:prstGeom>
        </p:spPr>
        <p:txBody>
          <a:bodyPr vert="horz" lIns="43200" tIns="43200" rIns="64800" bIns="43200" rtlCol="0" anchor="ctr"/>
          <a:lstStyle>
            <a:lvl1pPr algn="r">
              <a:defRPr sz="800">
                <a:solidFill>
                  <a:schemeClr val="bg1">
                    <a:lumMod val="50000"/>
                  </a:schemeClr>
                </a:solidFill>
              </a:defRPr>
            </a:lvl1pPr>
          </a:lstStyle>
          <a:p>
            <a:fld id="{6DBB0C6A-B416-463A-A4D5-45910E1EA918}" type="slidenum">
              <a:rPr lang="en-GB" smtClean="0"/>
              <a:pPr/>
              <a:t>‹#›</a:t>
            </a:fld>
            <a:endParaRPr lang="en-GB" dirty="0"/>
          </a:p>
        </p:txBody>
      </p:sp>
      <p:sp>
        <p:nvSpPr>
          <p:cNvPr id="6" name="Text Placeholder 2">
            <a:extLst>
              <a:ext uri="{FF2B5EF4-FFF2-40B4-BE49-F238E27FC236}">
                <a16:creationId xmlns:a16="http://schemas.microsoft.com/office/drawing/2014/main" id="{EEE89C54-40F2-46E3-9368-A41AB0AE564E}"/>
              </a:ext>
            </a:extLst>
          </p:cNvPr>
          <p:cNvSpPr>
            <a:spLocks noGrp="1"/>
          </p:cNvSpPr>
          <p:nvPr>
            <p:ph idx="1" hasCustomPrompt="1"/>
          </p:nvPr>
        </p:nvSpPr>
        <p:spPr>
          <a:xfrm>
            <a:off x="1582892" y="1872000"/>
            <a:ext cx="9937595" cy="4534950"/>
          </a:xfrm>
          <a:prstGeom prst="rect">
            <a:avLst/>
          </a:prstGeom>
        </p:spPr>
        <p:txBody>
          <a:bodyPr vert="horz" lIns="0" tIns="54000" rIns="108000" bIns="54000" rtlCol="0">
            <a:noAutofit/>
          </a:bodyPr>
          <a:lstStyle/>
          <a:p>
            <a:pPr lvl="0"/>
            <a:r>
              <a:rPr lang="en-GB" noProof="0" dirty="0"/>
              <a:t>Click to edit text 24 </a:t>
            </a:r>
            <a:r>
              <a:rPr lang="en-GB" noProof="0" dirty="0" err="1"/>
              <a:t>pt</a:t>
            </a:r>
            <a:endParaRPr lang="en-GB" noProof="0" dirty="0"/>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4300596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01_agenda">
    <p:spTree>
      <p:nvGrpSpPr>
        <p:cNvPr id="1" name=""/>
        <p:cNvGrpSpPr/>
        <p:nvPr/>
      </p:nvGrpSpPr>
      <p:grpSpPr>
        <a:xfrm>
          <a:off x="0" y="0"/>
          <a:ext cx="0" cy="0"/>
          <a:chOff x="0" y="0"/>
          <a:chExt cx="0" cy="0"/>
        </a:xfrm>
      </p:grpSpPr>
      <p:sp>
        <p:nvSpPr>
          <p:cNvPr id="8" name="Text Placeholder 2"/>
          <p:cNvSpPr>
            <a:spLocks noGrp="1"/>
          </p:cNvSpPr>
          <p:nvPr>
            <p:ph type="body" sz="quarter" idx="13" hasCustomPrompt="1"/>
          </p:nvPr>
        </p:nvSpPr>
        <p:spPr>
          <a:xfrm>
            <a:off x="1582047" y="900000"/>
            <a:ext cx="9936000" cy="432000"/>
          </a:xfrm>
          <a:ln>
            <a:noFill/>
          </a:ln>
        </p:spPr>
        <p:txBody>
          <a:bodyPr lIns="0" tIns="54000" rIns="108000" bIns="54000">
            <a:noAutofit/>
          </a:bodyPr>
          <a:lstStyle>
            <a:lvl1pPr>
              <a:lnSpc>
                <a:spcPts val="2900"/>
              </a:lnSpc>
              <a:spcBef>
                <a:spcPts val="600"/>
              </a:spcBef>
              <a:buNone/>
              <a:defRPr>
                <a:solidFill>
                  <a:schemeClr val="accent2"/>
                </a:solidFill>
              </a:defRPr>
            </a:lvl1pPr>
          </a:lstStyle>
          <a:p>
            <a:pPr lvl="0"/>
            <a:r>
              <a:rPr lang="en-GB" noProof="0" dirty="0"/>
              <a:t>Click to edit subtitle 24 </a:t>
            </a:r>
            <a:r>
              <a:rPr lang="en-GB" noProof="0" dirty="0" err="1"/>
              <a:t>pt</a:t>
            </a:r>
            <a:endParaRPr lang="en-GB" noProof="0" dirty="0"/>
          </a:p>
        </p:txBody>
      </p:sp>
      <p:sp>
        <p:nvSpPr>
          <p:cNvPr id="9" name="Title Placeholder 1"/>
          <p:cNvSpPr>
            <a:spLocks noGrp="1"/>
          </p:cNvSpPr>
          <p:nvPr>
            <p:ph type="title" hasCustomPrompt="1"/>
          </p:nvPr>
        </p:nvSpPr>
        <p:spPr>
          <a:xfrm>
            <a:off x="1582739" y="482400"/>
            <a:ext cx="9936000" cy="432000"/>
          </a:xfrm>
          <a:prstGeom prst="rect">
            <a:avLst/>
          </a:prstGeom>
          <a:ln>
            <a:noFill/>
          </a:ln>
        </p:spPr>
        <p:txBody>
          <a:bodyPr vert="horz" lIns="0" tIns="54000" rIns="108000" bIns="54000" rtlCol="0" anchor="t" anchorCtr="0">
            <a:noAutofit/>
          </a:bodyPr>
          <a:lstStyle>
            <a:lvl1pPr>
              <a:lnSpc>
                <a:spcPct val="85000"/>
              </a:lnSpc>
              <a:defRPr/>
            </a:lvl1pPr>
          </a:lstStyle>
          <a:p>
            <a:r>
              <a:rPr lang="en-GB" noProof="0" dirty="0"/>
              <a:t>Agenda</a:t>
            </a:r>
          </a:p>
        </p:txBody>
      </p:sp>
      <p:sp>
        <p:nvSpPr>
          <p:cNvPr id="5" name="Date Placeholder 3">
            <a:extLst>
              <a:ext uri="{FF2B5EF4-FFF2-40B4-BE49-F238E27FC236}">
                <a16:creationId xmlns:a16="http://schemas.microsoft.com/office/drawing/2014/main" id="{0A22672A-C840-4E24-BA63-AEEF8E06CDED}"/>
              </a:ext>
            </a:extLst>
          </p:cNvPr>
          <p:cNvSpPr>
            <a:spLocks noGrp="1"/>
          </p:cNvSpPr>
          <p:nvPr>
            <p:ph type="dt" sz="half" idx="2"/>
          </p:nvPr>
        </p:nvSpPr>
        <p:spPr>
          <a:xfrm>
            <a:off x="9294071" y="6526800"/>
            <a:ext cx="2598304" cy="144000"/>
          </a:xfrm>
          <a:prstGeom prst="rect">
            <a:avLst/>
          </a:prstGeom>
        </p:spPr>
        <p:txBody>
          <a:bodyPr vert="horz" lIns="43200" tIns="43200" rIns="43200" bIns="43200" rtlCol="0" anchor="ctr"/>
          <a:lstStyle>
            <a:lvl1pPr algn="r">
              <a:defRPr sz="800">
                <a:solidFill>
                  <a:schemeClr val="bg1">
                    <a:lumMod val="50000"/>
                  </a:schemeClr>
                </a:solidFill>
              </a:defRPr>
            </a:lvl1pPr>
          </a:lstStyle>
          <a:p>
            <a:r>
              <a:rPr lang="pt-BR"/>
              <a:t>Ponta Grossa</a:t>
            </a:r>
            <a:endParaRPr lang="en-GB" dirty="0"/>
          </a:p>
        </p:txBody>
      </p:sp>
      <p:sp>
        <p:nvSpPr>
          <p:cNvPr id="6" name="Slide Number Placeholder 4">
            <a:extLst>
              <a:ext uri="{FF2B5EF4-FFF2-40B4-BE49-F238E27FC236}">
                <a16:creationId xmlns:a16="http://schemas.microsoft.com/office/drawing/2014/main" id="{FBFF2260-DBA1-42DA-B566-8E5B9059373F}"/>
              </a:ext>
            </a:extLst>
          </p:cNvPr>
          <p:cNvSpPr>
            <a:spLocks noGrp="1"/>
          </p:cNvSpPr>
          <p:nvPr>
            <p:ph type="sldNum" sz="quarter" idx="4"/>
          </p:nvPr>
        </p:nvSpPr>
        <p:spPr>
          <a:xfrm>
            <a:off x="11802281" y="6526800"/>
            <a:ext cx="360375" cy="144000"/>
          </a:xfrm>
          <a:prstGeom prst="rect">
            <a:avLst/>
          </a:prstGeom>
        </p:spPr>
        <p:txBody>
          <a:bodyPr vert="horz" lIns="43200" tIns="43200" rIns="64800" bIns="43200" rtlCol="0" anchor="ctr"/>
          <a:lstStyle>
            <a:lvl1pPr algn="r">
              <a:defRPr sz="800">
                <a:solidFill>
                  <a:schemeClr val="bg1">
                    <a:lumMod val="50000"/>
                  </a:schemeClr>
                </a:solidFill>
              </a:defRPr>
            </a:lvl1pPr>
          </a:lstStyle>
          <a:p>
            <a:fld id="{6DBB0C6A-B416-463A-A4D5-45910E1EA918}" type="slidenum">
              <a:rPr lang="en-GB" smtClean="0"/>
              <a:pPr/>
              <a:t>‹#›</a:t>
            </a:fld>
            <a:endParaRPr lang="en-GB" dirty="0"/>
          </a:p>
        </p:txBody>
      </p:sp>
      <p:sp>
        <p:nvSpPr>
          <p:cNvPr id="3" name="TableAgenda">
            <a:extLst>
              <a:ext uri="{FF2B5EF4-FFF2-40B4-BE49-F238E27FC236}">
                <a16:creationId xmlns:a16="http://schemas.microsoft.com/office/drawing/2014/main" id="{2BF1EEA4-DC93-470D-B71C-D6786C261764}"/>
              </a:ext>
            </a:extLst>
          </p:cNvPr>
          <p:cNvSpPr>
            <a:spLocks noGrp="1"/>
          </p:cNvSpPr>
          <p:nvPr>
            <p:ph type="body" sz="quarter" idx="14" hasCustomPrompt="1"/>
          </p:nvPr>
        </p:nvSpPr>
        <p:spPr>
          <a:xfrm>
            <a:off x="1582046" y="1872000"/>
            <a:ext cx="9939143" cy="4536000"/>
          </a:xfrm>
        </p:spPr>
        <p:txBody>
          <a:bodyPr/>
          <a:lstStyle>
            <a:lvl1pPr marL="719138" indent="-503238">
              <a:spcAft>
                <a:spcPts val="1200"/>
              </a:spcAft>
              <a:buSzPct val="100000"/>
              <a:buFont typeface="+mj-lt"/>
              <a:buAutoNum type="arabicPeriod"/>
              <a:defRPr/>
            </a:lvl1pPr>
            <a:lvl2pPr marL="900000" indent="-540000">
              <a:spcAft>
                <a:spcPts val="600"/>
              </a:spcAft>
              <a:buSzPct val="100000"/>
              <a:buFont typeface="+mj-lt"/>
              <a:buAutoNum type="alphaLcParenR"/>
              <a:defRPr/>
            </a:lvl2pPr>
            <a:lvl3pPr marL="1080000" indent="-360000">
              <a:buSzPct val="100000"/>
              <a:buFont typeface="+mj-lt"/>
              <a:buAutoNum type="romanLcPeriod"/>
              <a:defRPr/>
            </a:lvl3pPr>
            <a:lvl4pPr>
              <a:buSzPct val="100000"/>
              <a:buFont typeface="+mj-lt"/>
              <a:buAutoNum type="arabicPeriod"/>
              <a:defRPr/>
            </a:lvl4pPr>
            <a:lvl5pPr>
              <a:buSzPct val="100000"/>
              <a:buFont typeface="+mj-lt"/>
              <a:buAutoNum type="arabicPeriod"/>
              <a:defRPr/>
            </a:lvl5pPr>
          </a:lstStyle>
          <a:p>
            <a:pPr lvl="0"/>
            <a:r>
              <a:rPr lang="en-US" dirty="0"/>
              <a:t>Click to add points</a:t>
            </a:r>
          </a:p>
          <a:p>
            <a:pPr lvl="1"/>
            <a:r>
              <a:rPr lang="en-US" dirty="0"/>
              <a:t>Second level</a:t>
            </a:r>
          </a:p>
          <a:p>
            <a:pPr lvl="2"/>
            <a:r>
              <a:rPr lang="en-US" dirty="0"/>
              <a:t>Third level</a:t>
            </a:r>
          </a:p>
        </p:txBody>
      </p:sp>
    </p:spTree>
    <p:extLst>
      <p:ext uri="{BB962C8B-B14F-4D97-AF65-F5344CB8AC3E}">
        <p14:creationId xmlns:p14="http://schemas.microsoft.com/office/powerpoint/2010/main" val="37174148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02_agenda">
    <p:spTree>
      <p:nvGrpSpPr>
        <p:cNvPr id="1" name=""/>
        <p:cNvGrpSpPr/>
        <p:nvPr/>
      </p:nvGrpSpPr>
      <p:grpSpPr>
        <a:xfrm>
          <a:off x="0" y="0"/>
          <a:ext cx="0" cy="0"/>
          <a:chOff x="0" y="0"/>
          <a:chExt cx="0" cy="0"/>
        </a:xfrm>
      </p:grpSpPr>
      <p:sp>
        <p:nvSpPr>
          <p:cNvPr id="8" name="Text Placeholder 2"/>
          <p:cNvSpPr>
            <a:spLocks noGrp="1"/>
          </p:cNvSpPr>
          <p:nvPr>
            <p:ph type="body" sz="quarter" idx="13" hasCustomPrompt="1"/>
          </p:nvPr>
        </p:nvSpPr>
        <p:spPr>
          <a:xfrm>
            <a:off x="1582046" y="900000"/>
            <a:ext cx="7412914" cy="432000"/>
          </a:xfrm>
          <a:ln>
            <a:noFill/>
          </a:ln>
        </p:spPr>
        <p:txBody>
          <a:bodyPr lIns="0" tIns="54000" rIns="108000" bIns="54000">
            <a:noAutofit/>
          </a:bodyPr>
          <a:lstStyle>
            <a:lvl1pPr>
              <a:lnSpc>
                <a:spcPts val="2900"/>
              </a:lnSpc>
              <a:spcBef>
                <a:spcPts val="600"/>
              </a:spcBef>
              <a:buNone/>
              <a:defRPr>
                <a:solidFill>
                  <a:schemeClr val="accent2"/>
                </a:solidFill>
              </a:defRPr>
            </a:lvl1pPr>
          </a:lstStyle>
          <a:p>
            <a:pPr lvl="0"/>
            <a:r>
              <a:rPr lang="en-GB" noProof="0" dirty="0"/>
              <a:t>Click to edit subtitle 24 </a:t>
            </a:r>
            <a:r>
              <a:rPr lang="en-GB" noProof="0" dirty="0" err="1"/>
              <a:t>pt</a:t>
            </a:r>
            <a:endParaRPr lang="en-GB" noProof="0" dirty="0"/>
          </a:p>
        </p:txBody>
      </p:sp>
      <p:sp>
        <p:nvSpPr>
          <p:cNvPr id="9" name="Title Placeholder 1"/>
          <p:cNvSpPr>
            <a:spLocks noGrp="1"/>
          </p:cNvSpPr>
          <p:nvPr>
            <p:ph type="title" hasCustomPrompt="1"/>
          </p:nvPr>
        </p:nvSpPr>
        <p:spPr>
          <a:xfrm>
            <a:off x="1582738" y="482400"/>
            <a:ext cx="7412914" cy="432000"/>
          </a:xfrm>
          <a:prstGeom prst="rect">
            <a:avLst/>
          </a:prstGeom>
          <a:ln>
            <a:noFill/>
          </a:ln>
        </p:spPr>
        <p:txBody>
          <a:bodyPr vert="horz" lIns="0" tIns="54000" rIns="108000" bIns="54000" rtlCol="0" anchor="t" anchorCtr="0">
            <a:noAutofit/>
          </a:bodyPr>
          <a:lstStyle>
            <a:lvl1pPr>
              <a:lnSpc>
                <a:spcPct val="85000"/>
              </a:lnSpc>
              <a:defRPr/>
            </a:lvl1pPr>
          </a:lstStyle>
          <a:p>
            <a:r>
              <a:rPr lang="en-GB" noProof="0" dirty="0"/>
              <a:t>Agenda</a:t>
            </a:r>
          </a:p>
        </p:txBody>
      </p:sp>
      <p:sp>
        <p:nvSpPr>
          <p:cNvPr id="5" name="Date Placeholder 3">
            <a:extLst>
              <a:ext uri="{FF2B5EF4-FFF2-40B4-BE49-F238E27FC236}">
                <a16:creationId xmlns:a16="http://schemas.microsoft.com/office/drawing/2014/main" id="{0A22672A-C840-4E24-BA63-AEEF8E06CDED}"/>
              </a:ext>
            </a:extLst>
          </p:cNvPr>
          <p:cNvSpPr>
            <a:spLocks noGrp="1"/>
          </p:cNvSpPr>
          <p:nvPr>
            <p:ph type="dt" sz="half" idx="2"/>
          </p:nvPr>
        </p:nvSpPr>
        <p:spPr>
          <a:xfrm>
            <a:off x="9294071" y="6526800"/>
            <a:ext cx="2598304" cy="144000"/>
          </a:xfrm>
          <a:prstGeom prst="rect">
            <a:avLst/>
          </a:prstGeom>
        </p:spPr>
        <p:txBody>
          <a:bodyPr vert="horz" lIns="43200" tIns="43200" rIns="43200" bIns="43200" rtlCol="0" anchor="ctr"/>
          <a:lstStyle>
            <a:lvl1pPr algn="r">
              <a:defRPr sz="800">
                <a:solidFill>
                  <a:schemeClr val="bg1">
                    <a:lumMod val="50000"/>
                  </a:schemeClr>
                </a:solidFill>
              </a:defRPr>
            </a:lvl1pPr>
          </a:lstStyle>
          <a:p>
            <a:r>
              <a:rPr lang="pt-BR"/>
              <a:t>Ponta Grossa</a:t>
            </a:r>
            <a:endParaRPr lang="en-GB" dirty="0"/>
          </a:p>
        </p:txBody>
      </p:sp>
      <p:sp>
        <p:nvSpPr>
          <p:cNvPr id="6" name="Slide Number Placeholder 4">
            <a:extLst>
              <a:ext uri="{FF2B5EF4-FFF2-40B4-BE49-F238E27FC236}">
                <a16:creationId xmlns:a16="http://schemas.microsoft.com/office/drawing/2014/main" id="{FBFF2260-DBA1-42DA-B566-8E5B9059373F}"/>
              </a:ext>
            </a:extLst>
          </p:cNvPr>
          <p:cNvSpPr>
            <a:spLocks noGrp="1"/>
          </p:cNvSpPr>
          <p:nvPr>
            <p:ph type="sldNum" sz="quarter" idx="4"/>
          </p:nvPr>
        </p:nvSpPr>
        <p:spPr>
          <a:xfrm>
            <a:off x="11802281" y="6526800"/>
            <a:ext cx="360375" cy="144000"/>
          </a:xfrm>
          <a:prstGeom prst="rect">
            <a:avLst/>
          </a:prstGeom>
        </p:spPr>
        <p:txBody>
          <a:bodyPr vert="horz" lIns="43200" tIns="43200" rIns="64800" bIns="43200" rtlCol="0" anchor="ctr"/>
          <a:lstStyle>
            <a:lvl1pPr algn="r">
              <a:defRPr sz="800">
                <a:solidFill>
                  <a:schemeClr val="bg1">
                    <a:lumMod val="50000"/>
                  </a:schemeClr>
                </a:solidFill>
              </a:defRPr>
            </a:lvl1pPr>
          </a:lstStyle>
          <a:p>
            <a:fld id="{6DBB0C6A-B416-463A-A4D5-45910E1EA918}" type="slidenum">
              <a:rPr lang="en-GB" smtClean="0"/>
              <a:pPr/>
              <a:t>‹#›</a:t>
            </a:fld>
            <a:endParaRPr lang="en-GB" dirty="0"/>
          </a:p>
        </p:txBody>
      </p:sp>
      <p:sp>
        <p:nvSpPr>
          <p:cNvPr id="3" name="TableAgenda">
            <a:extLst>
              <a:ext uri="{FF2B5EF4-FFF2-40B4-BE49-F238E27FC236}">
                <a16:creationId xmlns:a16="http://schemas.microsoft.com/office/drawing/2014/main" id="{2BF1EEA4-DC93-470D-B71C-D6786C261764}"/>
              </a:ext>
            </a:extLst>
          </p:cNvPr>
          <p:cNvSpPr>
            <a:spLocks noGrp="1"/>
          </p:cNvSpPr>
          <p:nvPr>
            <p:ph type="body" sz="quarter" idx="14" hasCustomPrompt="1"/>
          </p:nvPr>
        </p:nvSpPr>
        <p:spPr>
          <a:xfrm>
            <a:off x="1582046" y="1872000"/>
            <a:ext cx="7412914" cy="4536000"/>
          </a:xfrm>
        </p:spPr>
        <p:txBody>
          <a:bodyPr/>
          <a:lstStyle>
            <a:lvl1pPr marL="719138" indent="-503238">
              <a:spcAft>
                <a:spcPts val="1200"/>
              </a:spcAft>
              <a:buSzPct val="100000"/>
              <a:buFont typeface="+mj-lt"/>
              <a:buAutoNum type="arabicPeriod"/>
              <a:defRPr/>
            </a:lvl1pPr>
            <a:lvl2pPr marL="900000" indent="-540000">
              <a:spcAft>
                <a:spcPts val="600"/>
              </a:spcAft>
              <a:buSzPct val="100000"/>
              <a:buFont typeface="+mj-lt"/>
              <a:buAutoNum type="alphaLcParenR"/>
              <a:defRPr/>
            </a:lvl2pPr>
            <a:lvl3pPr marL="1080000" indent="-360000">
              <a:buSzPct val="100000"/>
              <a:buFont typeface="+mj-lt"/>
              <a:buAutoNum type="romanLcPeriod"/>
              <a:defRPr/>
            </a:lvl3pPr>
            <a:lvl4pPr>
              <a:buSzPct val="100000"/>
              <a:buFont typeface="+mj-lt"/>
              <a:buAutoNum type="arabicPeriod"/>
              <a:defRPr/>
            </a:lvl4pPr>
            <a:lvl5pPr>
              <a:buSzPct val="100000"/>
              <a:buFont typeface="+mj-lt"/>
              <a:buAutoNum type="arabicPeriod"/>
              <a:defRPr/>
            </a:lvl5pPr>
          </a:lstStyle>
          <a:p>
            <a:pPr lvl="0"/>
            <a:r>
              <a:rPr lang="en-US" dirty="0"/>
              <a:t>Click to add points</a:t>
            </a:r>
          </a:p>
          <a:p>
            <a:pPr lvl="1"/>
            <a:r>
              <a:rPr lang="en-US" dirty="0"/>
              <a:t>Second level</a:t>
            </a:r>
          </a:p>
          <a:p>
            <a:pPr lvl="2"/>
            <a:r>
              <a:rPr lang="en-US" dirty="0"/>
              <a:t>Third level</a:t>
            </a:r>
          </a:p>
        </p:txBody>
      </p:sp>
      <p:sp>
        <p:nvSpPr>
          <p:cNvPr id="7" name="Picture Placeholder 3">
            <a:extLst>
              <a:ext uri="{FF2B5EF4-FFF2-40B4-BE49-F238E27FC236}">
                <a16:creationId xmlns:a16="http://schemas.microsoft.com/office/drawing/2014/main" id="{FDFF41AD-43D5-485F-8372-990A352F119F}"/>
              </a:ext>
            </a:extLst>
          </p:cNvPr>
          <p:cNvSpPr>
            <a:spLocks noGrp="1"/>
          </p:cNvSpPr>
          <p:nvPr>
            <p:ph type="pic" sz="quarter" idx="18" hasCustomPrompt="1"/>
          </p:nvPr>
        </p:nvSpPr>
        <p:spPr>
          <a:xfrm>
            <a:off x="9105475" y="0"/>
            <a:ext cx="3099225" cy="6858000"/>
          </a:xfrm>
          <a:noFill/>
          <a:ln>
            <a:noFill/>
          </a:ln>
        </p:spPr>
        <p:txBody>
          <a:bodyPr lIns="108000" tIns="2484000" anchor="t" anchorCtr="1"/>
          <a:lstStyle>
            <a:lvl1pPr marL="0" indent="0" algn="l">
              <a:buNone/>
              <a:defRPr>
                <a:solidFill>
                  <a:schemeClr val="accent6"/>
                </a:solidFill>
              </a:defRPr>
            </a:lvl1pPr>
          </a:lstStyle>
          <a:p>
            <a:r>
              <a:rPr lang="en-GB" dirty="0"/>
              <a:t>Click on icon to insert picture</a:t>
            </a:r>
          </a:p>
        </p:txBody>
      </p:sp>
    </p:spTree>
    <p:extLst>
      <p:ext uri="{BB962C8B-B14F-4D97-AF65-F5344CB8AC3E}">
        <p14:creationId xmlns:p14="http://schemas.microsoft.com/office/powerpoint/2010/main" val="34892520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a_Standard - headlin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82738" y="524202"/>
            <a:ext cx="9936000" cy="467892"/>
          </a:xfrm>
        </p:spPr>
        <p:txBody>
          <a:bodyPr lIns="108000" tIns="54000" rIns="108000" bIns="54000" anchor="b" anchorCtr="0"/>
          <a:lstStyle>
            <a:lvl1pPr>
              <a:lnSpc>
                <a:spcPct val="85000"/>
              </a:lnSpc>
              <a:defRPr/>
            </a:lvl1pPr>
          </a:lstStyle>
          <a:p>
            <a:r>
              <a:rPr lang="en-US" dirty="0"/>
              <a:t>Project/Team charter title</a:t>
            </a:r>
            <a:endParaRPr lang="en-GB" dirty="0"/>
          </a:p>
        </p:txBody>
      </p:sp>
      <p:sp>
        <p:nvSpPr>
          <p:cNvPr id="4" name="Date Placeholder 3"/>
          <p:cNvSpPr>
            <a:spLocks noGrp="1"/>
          </p:cNvSpPr>
          <p:nvPr>
            <p:ph type="dt" sz="half" idx="10"/>
          </p:nvPr>
        </p:nvSpPr>
        <p:spPr/>
        <p:txBody>
          <a:bodyPr/>
          <a:lstStyle/>
          <a:p>
            <a:r>
              <a:rPr lang="pt-BR"/>
              <a:t>Ponta Grossa</a:t>
            </a:r>
            <a:endParaRPr lang="en-GB" dirty="0"/>
          </a:p>
        </p:txBody>
      </p:sp>
      <p:sp>
        <p:nvSpPr>
          <p:cNvPr id="6" name="Slide Number Placeholder 5"/>
          <p:cNvSpPr>
            <a:spLocks noGrp="1"/>
          </p:cNvSpPr>
          <p:nvPr>
            <p:ph type="sldNum" sz="quarter" idx="12"/>
          </p:nvPr>
        </p:nvSpPr>
        <p:spPr/>
        <p:txBody>
          <a:bodyPr/>
          <a:lstStyle/>
          <a:p>
            <a:r>
              <a:rPr lang="en-GB" dirty="0"/>
              <a:t>/ </a:t>
            </a:r>
            <a:fld id="{51D75496-C612-4091-9F61-05CA146263B0}" type="slidenum">
              <a:rPr lang="en-GB" smtClean="0"/>
              <a:pPr/>
              <a:t>‹#›</a:t>
            </a:fld>
            <a:endParaRPr lang="en-GB" dirty="0"/>
          </a:p>
        </p:txBody>
      </p:sp>
      <p:sp>
        <p:nvSpPr>
          <p:cNvPr id="7" name="Text Placeholder 6">
            <a:extLst>
              <a:ext uri="{FF2B5EF4-FFF2-40B4-BE49-F238E27FC236}">
                <a16:creationId xmlns:a16="http://schemas.microsoft.com/office/drawing/2014/main" id="{3FA9F34F-3501-4001-8CDE-956C63840AD3}"/>
              </a:ext>
            </a:extLst>
          </p:cNvPr>
          <p:cNvSpPr>
            <a:spLocks noGrp="1"/>
          </p:cNvSpPr>
          <p:nvPr>
            <p:ph type="body" sz="quarter" idx="13" hasCustomPrompt="1"/>
          </p:nvPr>
        </p:nvSpPr>
        <p:spPr>
          <a:xfrm>
            <a:off x="1906588" y="1617288"/>
            <a:ext cx="2901950" cy="190456"/>
          </a:xfrm>
          <a:prstGeom prst="rect">
            <a:avLst/>
          </a:prstGeom>
        </p:spPr>
        <p:txBody>
          <a:bodyPr/>
          <a:lstStyle>
            <a:lvl1pPr marL="0" indent="0">
              <a:buNone/>
              <a:defRPr sz="1000"/>
            </a:lvl1pPr>
            <a:lvl2pPr>
              <a:defRPr sz="1000"/>
            </a:lvl2pPr>
            <a:lvl3pPr>
              <a:defRPr sz="1000"/>
            </a:lvl3pPr>
            <a:lvl4pPr>
              <a:defRPr sz="1000"/>
            </a:lvl4pPr>
            <a:lvl5pPr>
              <a:defRPr sz="1000"/>
            </a:lvl5pPr>
          </a:lstStyle>
          <a:p>
            <a:pPr lvl="0"/>
            <a:r>
              <a:rPr lang="sv-SE" dirty="0"/>
              <a:t>Add name</a:t>
            </a:r>
          </a:p>
        </p:txBody>
      </p:sp>
      <p:sp>
        <p:nvSpPr>
          <p:cNvPr id="8" name="Text Placeholder 6">
            <a:extLst>
              <a:ext uri="{FF2B5EF4-FFF2-40B4-BE49-F238E27FC236}">
                <a16:creationId xmlns:a16="http://schemas.microsoft.com/office/drawing/2014/main" id="{13501171-ABAB-49D5-8455-3E6CACFD89AC}"/>
              </a:ext>
            </a:extLst>
          </p:cNvPr>
          <p:cNvSpPr>
            <a:spLocks noGrp="1"/>
          </p:cNvSpPr>
          <p:nvPr>
            <p:ph type="body" sz="quarter" idx="14" hasCustomPrompt="1"/>
          </p:nvPr>
        </p:nvSpPr>
        <p:spPr>
          <a:xfrm>
            <a:off x="1906588" y="1834066"/>
            <a:ext cx="2901950" cy="190456"/>
          </a:xfrm>
          <a:prstGeom prst="rect">
            <a:avLst/>
          </a:prstGeom>
        </p:spPr>
        <p:txBody>
          <a:bodyPr/>
          <a:lstStyle>
            <a:lvl1pPr marL="0" indent="0">
              <a:buNone/>
              <a:defRPr sz="1000"/>
            </a:lvl1pPr>
            <a:lvl2pPr>
              <a:defRPr sz="1000"/>
            </a:lvl2pPr>
            <a:lvl3pPr>
              <a:defRPr sz="1000"/>
            </a:lvl3pPr>
            <a:lvl4pPr>
              <a:defRPr sz="1000"/>
            </a:lvl4pPr>
            <a:lvl5pPr>
              <a:defRPr sz="1000"/>
            </a:lvl5pPr>
          </a:lstStyle>
          <a:p>
            <a:pPr lvl="0"/>
            <a:r>
              <a:rPr lang="sv-SE" dirty="0"/>
              <a:t>Add name</a:t>
            </a:r>
          </a:p>
        </p:txBody>
      </p:sp>
      <p:sp>
        <p:nvSpPr>
          <p:cNvPr id="9" name="Text Placeholder 6">
            <a:extLst>
              <a:ext uri="{FF2B5EF4-FFF2-40B4-BE49-F238E27FC236}">
                <a16:creationId xmlns:a16="http://schemas.microsoft.com/office/drawing/2014/main" id="{89AF3379-81EE-4B82-A9FC-A1703B1DD58F}"/>
              </a:ext>
            </a:extLst>
          </p:cNvPr>
          <p:cNvSpPr>
            <a:spLocks noGrp="1"/>
          </p:cNvSpPr>
          <p:nvPr>
            <p:ph type="body" sz="quarter" idx="15" hasCustomPrompt="1"/>
          </p:nvPr>
        </p:nvSpPr>
        <p:spPr>
          <a:xfrm>
            <a:off x="543550" y="2283044"/>
            <a:ext cx="4264988" cy="1255583"/>
          </a:xfrm>
          <a:prstGeom prst="rect">
            <a:avLst/>
          </a:prstGeom>
        </p:spPr>
        <p:txBody>
          <a:bodyPr/>
          <a:lstStyle>
            <a:lvl1pPr marL="0" indent="0">
              <a:buNone/>
              <a:defRPr sz="1000"/>
            </a:lvl1pPr>
            <a:lvl2pPr marL="88892" marR="0" indent="0" algn="l" defTabSz="1089107" rtl="0" eaLnBrk="1" fontAlgn="auto" latinLnBrk="0" hangingPunct="1">
              <a:lnSpc>
                <a:spcPct val="100000"/>
              </a:lnSpc>
              <a:spcBef>
                <a:spcPts val="0"/>
              </a:spcBef>
              <a:spcAft>
                <a:spcPts val="0"/>
              </a:spcAft>
              <a:buClr>
                <a:srgbClr val="3E5FC2"/>
              </a:buClr>
              <a:buSzPct val="100000"/>
              <a:buFont typeface="Arial"/>
              <a:buNone/>
              <a:tabLst/>
              <a:defRPr sz="1000"/>
            </a:lvl2pPr>
            <a:lvl3pPr>
              <a:defRPr sz="1000"/>
            </a:lvl3pPr>
            <a:lvl4pPr>
              <a:defRPr sz="1000"/>
            </a:lvl4pPr>
            <a:lvl5pPr>
              <a:defRPr sz="1000"/>
            </a:lvl5pPr>
          </a:lstStyle>
          <a:p>
            <a:pPr marL="88892" lvl="1">
              <a:buClr>
                <a:srgbClr val="3E5FC2"/>
              </a:buClr>
              <a:buSzPct val="100000"/>
              <a:defRPr/>
            </a:pPr>
            <a:r>
              <a:rPr lang="sv-SE" dirty="0"/>
              <a:t>Click to add name for team members and organizations they belong.</a:t>
            </a:r>
            <a:br>
              <a:rPr lang="sv-SE" dirty="0"/>
            </a:br>
            <a:endParaRPr lang="en-US" sz="900" i="1" dirty="0">
              <a:solidFill>
                <a:srgbClr val="000000"/>
              </a:solidFill>
            </a:endParaRPr>
          </a:p>
          <a:p>
            <a:pPr marL="265087" marR="0" lvl="1" indent="-176195" algn="l" defTabSz="1089107" rtl="0" eaLnBrk="1" fontAlgn="auto" latinLnBrk="0" hangingPunct="1">
              <a:lnSpc>
                <a:spcPct val="100000"/>
              </a:lnSpc>
              <a:spcBef>
                <a:spcPts val="0"/>
              </a:spcBef>
              <a:spcAft>
                <a:spcPts val="0"/>
              </a:spcAft>
              <a:buClr>
                <a:srgbClr val="3E5FC2"/>
              </a:buClr>
              <a:buSzPct val="100000"/>
              <a:buFont typeface="Arial"/>
              <a:buChar char="•"/>
              <a:tabLst/>
              <a:defRPr/>
            </a:pPr>
            <a:endParaRPr lang="en-US" sz="900" i="1" dirty="0">
              <a:solidFill>
                <a:srgbClr val="000000"/>
              </a:solidFill>
            </a:endParaRPr>
          </a:p>
          <a:p>
            <a:pPr lvl="0"/>
            <a:endParaRPr lang="sv-SE" dirty="0"/>
          </a:p>
        </p:txBody>
      </p:sp>
      <p:sp>
        <p:nvSpPr>
          <p:cNvPr id="12" name="Text Placeholder 6">
            <a:extLst>
              <a:ext uri="{FF2B5EF4-FFF2-40B4-BE49-F238E27FC236}">
                <a16:creationId xmlns:a16="http://schemas.microsoft.com/office/drawing/2014/main" id="{511CAE60-B194-4F94-84E6-2EF53ABF82E6}"/>
              </a:ext>
            </a:extLst>
          </p:cNvPr>
          <p:cNvSpPr>
            <a:spLocks noGrp="1"/>
          </p:cNvSpPr>
          <p:nvPr>
            <p:ph type="body" sz="quarter" idx="16" hasCustomPrompt="1"/>
          </p:nvPr>
        </p:nvSpPr>
        <p:spPr>
          <a:xfrm>
            <a:off x="543550" y="3797149"/>
            <a:ext cx="4264988" cy="1318196"/>
          </a:xfrm>
          <a:prstGeom prst="rect">
            <a:avLst/>
          </a:prstGeom>
        </p:spPr>
        <p:txBody>
          <a:bodyPr/>
          <a:lstStyle>
            <a:lvl1pPr marL="0" indent="0">
              <a:buNone/>
              <a:defRPr sz="1000"/>
            </a:lvl1pPr>
            <a:lvl2pPr marL="88892" marR="0" indent="0" algn="l" defTabSz="1089107" rtl="0" eaLnBrk="1" fontAlgn="auto" latinLnBrk="0" hangingPunct="1">
              <a:lnSpc>
                <a:spcPct val="100000"/>
              </a:lnSpc>
              <a:spcBef>
                <a:spcPts val="0"/>
              </a:spcBef>
              <a:spcAft>
                <a:spcPts val="0"/>
              </a:spcAft>
              <a:buClr>
                <a:srgbClr val="3E5FC2"/>
              </a:buClr>
              <a:buSzPct val="100000"/>
              <a:buFont typeface="Arial"/>
              <a:buNone/>
              <a:tabLst/>
              <a:defRPr sz="1000"/>
            </a:lvl2pPr>
            <a:lvl3pPr>
              <a:defRPr sz="1000"/>
            </a:lvl3pPr>
            <a:lvl4pPr>
              <a:defRPr sz="1000"/>
            </a:lvl4pPr>
            <a:lvl5pPr>
              <a:defRPr sz="1000"/>
            </a:lvl5pPr>
          </a:lstStyle>
          <a:p>
            <a:pPr marL="88892" marR="0" lvl="1" indent="0" algn="l" defTabSz="1089107" rtl="0" eaLnBrk="1" fontAlgn="auto" latinLnBrk="0" hangingPunct="1">
              <a:lnSpc>
                <a:spcPct val="100000"/>
              </a:lnSpc>
              <a:spcBef>
                <a:spcPts val="0"/>
              </a:spcBef>
              <a:spcAft>
                <a:spcPts val="0"/>
              </a:spcAft>
              <a:buClr>
                <a:srgbClr val="3E5FC2"/>
              </a:buClr>
              <a:buSzPct val="100000"/>
              <a:buFont typeface="Arial"/>
              <a:buNone/>
              <a:tabLst/>
              <a:defRPr/>
            </a:pPr>
            <a:r>
              <a:rPr lang="en-GB" noProof="0" dirty="0"/>
              <a:t>Click to edit the Objectives. You can add loss deployment here.</a:t>
            </a:r>
          </a:p>
          <a:p>
            <a:pPr marL="88892" lvl="1">
              <a:buClr>
                <a:srgbClr val="3E5FC2"/>
              </a:buClr>
              <a:buSzPct val="100000"/>
              <a:defRPr/>
            </a:pPr>
            <a:r>
              <a:rPr lang="sv-SE" dirty="0"/>
              <a:t> </a:t>
            </a:r>
            <a:br>
              <a:rPr lang="sv-SE" dirty="0"/>
            </a:br>
            <a:endParaRPr lang="en-US" sz="900" i="1" dirty="0">
              <a:solidFill>
                <a:srgbClr val="000000"/>
              </a:solidFill>
            </a:endParaRPr>
          </a:p>
          <a:p>
            <a:pPr marL="265087" marR="0" lvl="1" indent="-176195" algn="l" defTabSz="1089107" rtl="0" eaLnBrk="1" fontAlgn="auto" latinLnBrk="0" hangingPunct="1">
              <a:lnSpc>
                <a:spcPct val="100000"/>
              </a:lnSpc>
              <a:spcBef>
                <a:spcPts val="0"/>
              </a:spcBef>
              <a:spcAft>
                <a:spcPts val="0"/>
              </a:spcAft>
              <a:buClr>
                <a:srgbClr val="3E5FC2"/>
              </a:buClr>
              <a:buSzPct val="100000"/>
              <a:buFont typeface="Arial"/>
              <a:buChar char="•"/>
              <a:tabLst/>
              <a:defRPr/>
            </a:pPr>
            <a:endParaRPr lang="en-US" sz="900" i="1" dirty="0">
              <a:solidFill>
                <a:srgbClr val="000000"/>
              </a:solidFill>
            </a:endParaRPr>
          </a:p>
          <a:p>
            <a:pPr lvl="0"/>
            <a:endParaRPr lang="sv-SE" dirty="0"/>
          </a:p>
        </p:txBody>
      </p:sp>
      <p:sp>
        <p:nvSpPr>
          <p:cNvPr id="13" name="Text Placeholder 6">
            <a:extLst>
              <a:ext uri="{FF2B5EF4-FFF2-40B4-BE49-F238E27FC236}">
                <a16:creationId xmlns:a16="http://schemas.microsoft.com/office/drawing/2014/main" id="{53DCC2DF-FFDA-4B5E-A5D1-4BBBFD87AE9A}"/>
              </a:ext>
            </a:extLst>
          </p:cNvPr>
          <p:cNvSpPr>
            <a:spLocks noGrp="1"/>
          </p:cNvSpPr>
          <p:nvPr>
            <p:ph type="body" sz="quarter" idx="17" hasCustomPrompt="1"/>
          </p:nvPr>
        </p:nvSpPr>
        <p:spPr>
          <a:xfrm>
            <a:off x="543551" y="5596961"/>
            <a:ext cx="1403403" cy="216865"/>
          </a:xfrm>
          <a:prstGeom prst="rect">
            <a:avLst/>
          </a:prstGeom>
        </p:spPr>
        <p:txBody>
          <a:bodyPr/>
          <a:lstStyle>
            <a:lvl1pPr marL="0" indent="0">
              <a:buNone/>
              <a:defRPr sz="1000"/>
            </a:lvl1pPr>
            <a:lvl2pPr>
              <a:defRPr sz="1000"/>
            </a:lvl2pPr>
            <a:lvl3pPr>
              <a:defRPr sz="1000"/>
            </a:lvl3pPr>
            <a:lvl4pPr>
              <a:defRPr sz="1000"/>
            </a:lvl4pPr>
            <a:lvl5pPr>
              <a:defRPr sz="1000"/>
            </a:lvl5pPr>
          </a:lstStyle>
          <a:p>
            <a:pPr lvl="0"/>
            <a:r>
              <a:rPr lang="sv-SE" dirty="0"/>
              <a:t>Add KPI 1</a:t>
            </a:r>
          </a:p>
        </p:txBody>
      </p:sp>
      <p:sp>
        <p:nvSpPr>
          <p:cNvPr id="14" name="Text Placeholder 6">
            <a:extLst>
              <a:ext uri="{FF2B5EF4-FFF2-40B4-BE49-F238E27FC236}">
                <a16:creationId xmlns:a16="http://schemas.microsoft.com/office/drawing/2014/main" id="{C95B527C-379F-4D76-980A-D70CEAE0102E}"/>
              </a:ext>
            </a:extLst>
          </p:cNvPr>
          <p:cNvSpPr>
            <a:spLocks noGrp="1"/>
          </p:cNvSpPr>
          <p:nvPr>
            <p:ph type="body" sz="quarter" idx="18" hasCustomPrompt="1"/>
          </p:nvPr>
        </p:nvSpPr>
        <p:spPr>
          <a:xfrm>
            <a:off x="543551" y="5862316"/>
            <a:ext cx="1403403" cy="216865"/>
          </a:xfrm>
          <a:prstGeom prst="rect">
            <a:avLst/>
          </a:prstGeom>
        </p:spPr>
        <p:txBody>
          <a:bodyPr/>
          <a:lstStyle>
            <a:lvl1pPr marL="0" indent="0">
              <a:buNone/>
              <a:defRPr sz="1000"/>
            </a:lvl1pPr>
            <a:lvl2pPr>
              <a:defRPr sz="1000"/>
            </a:lvl2pPr>
            <a:lvl3pPr>
              <a:defRPr sz="1000"/>
            </a:lvl3pPr>
            <a:lvl4pPr>
              <a:defRPr sz="1000"/>
            </a:lvl4pPr>
            <a:lvl5pPr>
              <a:defRPr sz="1000"/>
            </a:lvl5pPr>
          </a:lstStyle>
          <a:p>
            <a:pPr lvl="0"/>
            <a:r>
              <a:rPr lang="sv-SE" dirty="0"/>
              <a:t>Add KPI 2 (if exist)</a:t>
            </a:r>
          </a:p>
        </p:txBody>
      </p:sp>
      <p:sp>
        <p:nvSpPr>
          <p:cNvPr id="15" name="Text Placeholder 6">
            <a:extLst>
              <a:ext uri="{FF2B5EF4-FFF2-40B4-BE49-F238E27FC236}">
                <a16:creationId xmlns:a16="http://schemas.microsoft.com/office/drawing/2014/main" id="{0D4CB6C8-74E1-4BB6-BADC-7A4D77EEC043}"/>
              </a:ext>
            </a:extLst>
          </p:cNvPr>
          <p:cNvSpPr>
            <a:spLocks noGrp="1"/>
          </p:cNvSpPr>
          <p:nvPr>
            <p:ph type="body" sz="quarter" idx="19" hasCustomPrompt="1"/>
          </p:nvPr>
        </p:nvSpPr>
        <p:spPr>
          <a:xfrm>
            <a:off x="543551" y="6127671"/>
            <a:ext cx="1403403" cy="216865"/>
          </a:xfrm>
          <a:prstGeom prst="rect">
            <a:avLst/>
          </a:prstGeom>
        </p:spPr>
        <p:txBody>
          <a:bodyPr/>
          <a:lstStyle>
            <a:lvl1pPr marL="0" indent="0">
              <a:buNone/>
              <a:defRPr sz="1000"/>
            </a:lvl1pPr>
            <a:lvl2pPr>
              <a:defRPr sz="1000"/>
            </a:lvl2pPr>
            <a:lvl3pPr>
              <a:defRPr sz="1000"/>
            </a:lvl3pPr>
            <a:lvl4pPr>
              <a:defRPr sz="1000"/>
            </a:lvl4pPr>
            <a:lvl5pPr>
              <a:defRPr sz="1000"/>
            </a:lvl5pPr>
          </a:lstStyle>
          <a:p>
            <a:pPr lvl="0"/>
            <a:r>
              <a:rPr lang="sv-SE" dirty="0"/>
              <a:t>Add KPI 3 (if exist)</a:t>
            </a:r>
          </a:p>
        </p:txBody>
      </p:sp>
      <p:sp>
        <p:nvSpPr>
          <p:cNvPr id="16" name="Text Placeholder 6">
            <a:extLst>
              <a:ext uri="{FF2B5EF4-FFF2-40B4-BE49-F238E27FC236}">
                <a16:creationId xmlns:a16="http://schemas.microsoft.com/office/drawing/2014/main" id="{98E43EF3-2DB8-40FE-B764-79498ACBE893}"/>
              </a:ext>
            </a:extLst>
          </p:cNvPr>
          <p:cNvSpPr>
            <a:spLocks noGrp="1"/>
          </p:cNvSpPr>
          <p:nvPr>
            <p:ph type="body" sz="quarter" idx="20" hasCustomPrompt="1"/>
          </p:nvPr>
        </p:nvSpPr>
        <p:spPr>
          <a:xfrm>
            <a:off x="3105241" y="5596961"/>
            <a:ext cx="1403403" cy="216865"/>
          </a:xfrm>
          <a:prstGeom prst="rect">
            <a:avLst/>
          </a:prstGeom>
        </p:spPr>
        <p:txBody>
          <a:bodyPr/>
          <a:lstStyle>
            <a:lvl1pPr marL="0" indent="0">
              <a:buNone/>
              <a:defRPr sz="1000"/>
            </a:lvl1pPr>
            <a:lvl2pPr>
              <a:defRPr sz="1000"/>
            </a:lvl2pPr>
            <a:lvl3pPr>
              <a:defRPr sz="1000"/>
            </a:lvl3pPr>
            <a:lvl4pPr>
              <a:defRPr sz="1000"/>
            </a:lvl4pPr>
            <a:lvl5pPr>
              <a:defRPr sz="1000"/>
            </a:lvl5pPr>
          </a:lstStyle>
          <a:p>
            <a:pPr lvl="0"/>
            <a:r>
              <a:rPr lang="sv-SE" dirty="0"/>
              <a:t>Add Target for KPI 1</a:t>
            </a:r>
          </a:p>
        </p:txBody>
      </p:sp>
      <p:sp>
        <p:nvSpPr>
          <p:cNvPr id="17" name="Text Placeholder 6">
            <a:extLst>
              <a:ext uri="{FF2B5EF4-FFF2-40B4-BE49-F238E27FC236}">
                <a16:creationId xmlns:a16="http://schemas.microsoft.com/office/drawing/2014/main" id="{BA4A85C8-E443-481D-8281-6D186094AC81}"/>
              </a:ext>
            </a:extLst>
          </p:cNvPr>
          <p:cNvSpPr>
            <a:spLocks noGrp="1"/>
          </p:cNvSpPr>
          <p:nvPr>
            <p:ph type="body" sz="quarter" idx="21" hasCustomPrompt="1"/>
          </p:nvPr>
        </p:nvSpPr>
        <p:spPr>
          <a:xfrm>
            <a:off x="3105238" y="5862316"/>
            <a:ext cx="1403403" cy="216865"/>
          </a:xfrm>
          <a:prstGeom prst="rect">
            <a:avLst/>
          </a:prstGeom>
        </p:spPr>
        <p:txBody>
          <a:bodyPr/>
          <a:lstStyle>
            <a:lvl1pPr marL="0" indent="0">
              <a:buNone/>
              <a:defRPr sz="1000"/>
            </a:lvl1pPr>
            <a:lvl2pPr>
              <a:defRPr sz="1000"/>
            </a:lvl2pPr>
            <a:lvl3pPr>
              <a:defRPr sz="1000"/>
            </a:lvl3pPr>
            <a:lvl4pPr>
              <a:defRPr sz="1000"/>
            </a:lvl4pPr>
            <a:lvl5pPr>
              <a:defRPr sz="1000"/>
            </a:lvl5pPr>
          </a:lstStyle>
          <a:p>
            <a:pPr lvl="0"/>
            <a:r>
              <a:rPr lang="sv-SE" dirty="0"/>
              <a:t>Add Target for KPI 2</a:t>
            </a:r>
          </a:p>
        </p:txBody>
      </p:sp>
      <p:sp>
        <p:nvSpPr>
          <p:cNvPr id="18" name="Text Placeholder 6">
            <a:extLst>
              <a:ext uri="{FF2B5EF4-FFF2-40B4-BE49-F238E27FC236}">
                <a16:creationId xmlns:a16="http://schemas.microsoft.com/office/drawing/2014/main" id="{394EEDD2-8987-4211-9A47-A9A24C1C249E}"/>
              </a:ext>
            </a:extLst>
          </p:cNvPr>
          <p:cNvSpPr>
            <a:spLocks noGrp="1"/>
          </p:cNvSpPr>
          <p:nvPr>
            <p:ph type="body" sz="quarter" idx="22" hasCustomPrompt="1"/>
          </p:nvPr>
        </p:nvSpPr>
        <p:spPr>
          <a:xfrm>
            <a:off x="3105239" y="6133939"/>
            <a:ext cx="1403403" cy="216865"/>
          </a:xfrm>
          <a:prstGeom prst="rect">
            <a:avLst/>
          </a:prstGeom>
        </p:spPr>
        <p:txBody>
          <a:bodyPr/>
          <a:lstStyle>
            <a:lvl1pPr marL="0" indent="0">
              <a:buNone/>
              <a:defRPr sz="1000"/>
            </a:lvl1pPr>
            <a:lvl2pPr>
              <a:defRPr sz="1000"/>
            </a:lvl2pPr>
            <a:lvl3pPr>
              <a:defRPr sz="1000"/>
            </a:lvl3pPr>
            <a:lvl4pPr>
              <a:defRPr sz="1000"/>
            </a:lvl4pPr>
            <a:lvl5pPr>
              <a:defRPr sz="1000"/>
            </a:lvl5pPr>
          </a:lstStyle>
          <a:p>
            <a:pPr lvl="0"/>
            <a:r>
              <a:rPr lang="sv-SE" dirty="0"/>
              <a:t>Add Target for KPI 3</a:t>
            </a:r>
          </a:p>
        </p:txBody>
      </p:sp>
      <p:sp>
        <p:nvSpPr>
          <p:cNvPr id="19" name="Text Placeholder 6">
            <a:extLst>
              <a:ext uri="{FF2B5EF4-FFF2-40B4-BE49-F238E27FC236}">
                <a16:creationId xmlns:a16="http://schemas.microsoft.com/office/drawing/2014/main" id="{3EF66FA7-67C3-4BA8-96D9-485B2D8060BC}"/>
              </a:ext>
            </a:extLst>
          </p:cNvPr>
          <p:cNvSpPr>
            <a:spLocks noGrp="1"/>
          </p:cNvSpPr>
          <p:nvPr>
            <p:ph type="body" sz="quarter" idx="23" hasCustomPrompt="1"/>
          </p:nvPr>
        </p:nvSpPr>
        <p:spPr>
          <a:xfrm>
            <a:off x="4949450" y="1664043"/>
            <a:ext cx="6840549" cy="2413853"/>
          </a:xfrm>
          <a:prstGeom prst="rect">
            <a:avLst/>
          </a:prstGeom>
        </p:spPr>
        <p:txBody>
          <a:bodyPr/>
          <a:lstStyle>
            <a:lvl1pPr marL="0" indent="0">
              <a:buNone/>
              <a:defRPr sz="1000"/>
            </a:lvl1pPr>
            <a:lvl2pPr marL="88892" marR="0" indent="0" algn="l" defTabSz="1089107" rtl="0" eaLnBrk="1" fontAlgn="auto" latinLnBrk="0" hangingPunct="1">
              <a:lnSpc>
                <a:spcPct val="100000"/>
              </a:lnSpc>
              <a:spcBef>
                <a:spcPts val="0"/>
              </a:spcBef>
              <a:spcAft>
                <a:spcPts val="0"/>
              </a:spcAft>
              <a:buClr>
                <a:srgbClr val="3E5FC2"/>
              </a:buClr>
              <a:buSzPct val="100000"/>
              <a:buFont typeface="Arial"/>
              <a:buNone/>
              <a:tabLst/>
              <a:defRPr sz="1000"/>
            </a:lvl2pPr>
            <a:lvl3pPr>
              <a:defRPr sz="1000"/>
            </a:lvl3pPr>
            <a:lvl4pPr>
              <a:defRPr sz="1000"/>
            </a:lvl4pPr>
            <a:lvl5pPr>
              <a:defRPr sz="1000"/>
            </a:lvl5pPr>
          </a:lstStyle>
          <a:p>
            <a:pPr marL="88892" marR="0" lvl="1" indent="0" algn="l" defTabSz="1089107" rtl="0" eaLnBrk="1" fontAlgn="auto" latinLnBrk="0" hangingPunct="1">
              <a:lnSpc>
                <a:spcPct val="100000"/>
              </a:lnSpc>
              <a:spcBef>
                <a:spcPts val="0"/>
              </a:spcBef>
              <a:spcAft>
                <a:spcPts val="0"/>
              </a:spcAft>
              <a:buClr>
                <a:srgbClr val="3E5FC2"/>
              </a:buClr>
              <a:buSzPct val="100000"/>
              <a:buFont typeface="Arial"/>
              <a:buNone/>
              <a:tabLst/>
              <a:defRPr/>
            </a:pPr>
            <a:r>
              <a:rPr lang="en-GB" noProof="0" dirty="0"/>
              <a:t>Click to edit the approach (write main methodology steps to use with high level details). </a:t>
            </a:r>
            <a:br>
              <a:rPr lang="sv-SE" dirty="0"/>
            </a:br>
            <a:endParaRPr lang="en-US" sz="900" i="1" dirty="0">
              <a:solidFill>
                <a:srgbClr val="000000"/>
              </a:solidFill>
            </a:endParaRPr>
          </a:p>
          <a:p>
            <a:pPr marL="265087" marR="0" lvl="1" indent="-176195" algn="l" defTabSz="1089107" rtl="0" eaLnBrk="1" fontAlgn="auto" latinLnBrk="0" hangingPunct="1">
              <a:lnSpc>
                <a:spcPct val="100000"/>
              </a:lnSpc>
              <a:spcBef>
                <a:spcPts val="0"/>
              </a:spcBef>
              <a:spcAft>
                <a:spcPts val="0"/>
              </a:spcAft>
              <a:buClr>
                <a:srgbClr val="3E5FC2"/>
              </a:buClr>
              <a:buSzPct val="100000"/>
              <a:buFont typeface="Arial"/>
              <a:buChar char="•"/>
              <a:tabLst/>
              <a:defRPr/>
            </a:pPr>
            <a:endParaRPr lang="en-US" sz="900" i="1" dirty="0">
              <a:solidFill>
                <a:srgbClr val="000000"/>
              </a:solidFill>
            </a:endParaRPr>
          </a:p>
          <a:p>
            <a:pPr lvl="0"/>
            <a:endParaRPr lang="sv-SE" dirty="0"/>
          </a:p>
        </p:txBody>
      </p:sp>
      <p:sp>
        <p:nvSpPr>
          <p:cNvPr id="20" name="Text Placeholder 6">
            <a:extLst>
              <a:ext uri="{FF2B5EF4-FFF2-40B4-BE49-F238E27FC236}">
                <a16:creationId xmlns:a16="http://schemas.microsoft.com/office/drawing/2014/main" id="{92D5EF06-B25C-416E-92A0-AC14E412AAC6}"/>
              </a:ext>
            </a:extLst>
          </p:cNvPr>
          <p:cNvSpPr>
            <a:spLocks noGrp="1"/>
          </p:cNvSpPr>
          <p:nvPr>
            <p:ph type="body" sz="quarter" idx="24" hasCustomPrompt="1"/>
          </p:nvPr>
        </p:nvSpPr>
        <p:spPr>
          <a:xfrm>
            <a:off x="4942833" y="4300997"/>
            <a:ext cx="6847166" cy="814348"/>
          </a:xfrm>
          <a:prstGeom prst="rect">
            <a:avLst/>
          </a:prstGeom>
        </p:spPr>
        <p:txBody>
          <a:bodyPr/>
          <a:lstStyle>
            <a:lvl1pPr marL="0" indent="0">
              <a:buNone/>
              <a:defRPr sz="1000"/>
            </a:lvl1pPr>
            <a:lvl2pPr marL="88892" marR="0" indent="0" algn="l" defTabSz="1089107" rtl="0" eaLnBrk="1" fontAlgn="auto" latinLnBrk="0" hangingPunct="1">
              <a:lnSpc>
                <a:spcPct val="100000"/>
              </a:lnSpc>
              <a:spcBef>
                <a:spcPts val="0"/>
              </a:spcBef>
              <a:spcAft>
                <a:spcPts val="0"/>
              </a:spcAft>
              <a:buClr>
                <a:srgbClr val="3E5FC2"/>
              </a:buClr>
              <a:buSzPct val="100000"/>
              <a:buFont typeface="Arial"/>
              <a:buNone/>
              <a:tabLst/>
              <a:defRPr sz="1000"/>
            </a:lvl2pPr>
            <a:lvl3pPr>
              <a:defRPr sz="1000"/>
            </a:lvl3pPr>
            <a:lvl4pPr>
              <a:defRPr sz="1000"/>
            </a:lvl4pPr>
            <a:lvl5pPr>
              <a:defRPr sz="1000"/>
            </a:lvl5pPr>
          </a:lstStyle>
          <a:p>
            <a:pPr marL="88892" marR="0" lvl="1" indent="0" algn="l" defTabSz="1089107" rtl="0" eaLnBrk="1" fontAlgn="auto" latinLnBrk="0" hangingPunct="1">
              <a:lnSpc>
                <a:spcPct val="100000"/>
              </a:lnSpc>
              <a:spcBef>
                <a:spcPts val="0"/>
              </a:spcBef>
              <a:spcAft>
                <a:spcPts val="0"/>
              </a:spcAft>
              <a:buClr>
                <a:srgbClr val="3E5FC2"/>
              </a:buClr>
              <a:buSzPct val="100000"/>
              <a:buFont typeface="Arial"/>
              <a:buNone/>
              <a:tabLst/>
              <a:defRPr/>
            </a:pPr>
            <a:r>
              <a:rPr lang="en-GB" noProof="0" dirty="0"/>
              <a:t>Click to edit the deliverables.</a:t>
            </a:r>
          </a:p>
          <a:p>
            <a:pPr marL="88892" lvl="1">
              <a:buClr>
                <a:srgbClr val="3E5FC2"/>
              </a:buClr>
              <a:buSzPct val="100000"/>
              <a:defRPr/>
            </a:pPr>
            <a:r>
              <a:rPr lang="sv-SE" dirty="0"/>
              <a:t> </a:t>
            </a:r>
            <a:br>
              <a:rPr lang="sv-SE" dirty="0"/>
            </a:br>
            <a:endParaRPr lang="en-US" sz="900" i="1" dirty="0">
              <a:solidFill>
                <a:srgbClr val="000000"/>
              </a:solidFill>
            </a:endParaRPr>
          </a:p>
          <a:p>
            <a:pPr marL="265087" marR="0" lvl="1" indent="-176195" algn="l" defTabSz="1089107" rtl="0" eaLnBrk="1" fontAlgn="auto" latinLnBrk="0" hangingPunct="1">
              <a:lnSpc>
                <a:spcPct val="100000"/>
              </a:lnSpc>
              <a:spcBef>
                <a:spcPts val="0"/>
              </a:spcBef>
              <a:spcAft>
                <a:spcPts val="0"/>
              </a:spcAft>
              <a:buClr>
                <a:srgbClr val="3E5FC2"/>
              </a:buClr>
              <a:buSzPct val="100000"/>
              <a:buFont typeface="Arial"/>
              <a:buChar char="•"/>
              <a:tabLst/>
              <a:defRPr/>
            </a:pPr>
            <a:endParaRPr lang="en-US" sz="900" i="1" dirty="0">
              <a:solidFill>
                <a:srgbClr val="000000"/>
              </a:solidFill>
            </a:endParaRPr>
          </a:p>
          <a:p>
            <a:pPr lvl="0"/>
            <a:endParaRPr lang="sv-SE" dirty="0"/>
          </a:p>
        </p:txBody>
      </p:sp>
      <p:sp>
        <p:nvSpPr>
          <p:cNvPr id="21" name="Text Placeholder 6">
            <a:extLst>
              <a:ext uri="{FF2B5EF4-FFF2-40B4-BE49-F238E27FC236}">
                <a16:creationId xmlns:a16="http://schemas.microsoft.com/office/drawing/2014/main" id="{C2200AF6-4B64-4330-A1F4-A414DB603A48}"/>
              </a:ext>
            </a:extLst>
          </p:cNvPr>
          <p:cNvSpPr>
            <a:spLocks noGrp="1"/>
          </p:cNvSpPr>
          <p:nvPr>
            <p:ph type="body" sz="quarter" idx="25" hasCustomPrompt="1"/>
          </p:nvPr>
        </p:nvSpPr>
        <p:spPr>
          <a:xfrm>
            <a:off x="4949450" y="5432785"/>
            <a:ext cx="717480" cy="176936"/>
          </a:xfrm>
          <a:prstGeom prst="rect">
            <a:avLst/>
          </a:prstGeom>
        </p:spPr>
        <p:txBody>
          <a:bodyPr/>
          <a:lstStyle>
            <a:lvl1pPr marL="0" indent="0">
              <a:buNone/>
              <a:defRPr sz="1000"/>
            </a:lvl1pPr>
            <a:lvl2pPr>
              <a:defRPr sz="1000"/>
            </a:lvl2pPr>
            <a:lvl3pPr>
              <a:defRPr sz="1000"/>
            </a:lvl3pPr>
            <a:lvl4pPr>
              <a:defRPr sz="1000"/>
            </a:lvl4pPr>
            <a:lvl5pPr>
              <a:defRPr sz="1000"/>
            </a:lvl5pPr>
          </a:lstStyle>
          <a:p>
            <a:pPr lvl="0"/>
            <a:r>
              <a:rPr lang="sv-SE" dirty="0"/>
              <a:t>Step 1</a:t>
            </a:r>
          </a:p>
        </p:txBody>
      </p:sp>
      <p:sp>
        <p:nvSpPr>
          <p:cNvPr id="22" name="Text Placeholder 6">
            <a:extLst>
              <a:ext uri="{FF2B5EF4-FFF2-40B4-BE49-F238E27FC236}">
                <a16:creationId xmlns:a16="http://schemas.microsoft.com/office/drawing/2014/main" id="{57326261-BC89-46CA-BEFB-233FCE92D8C1}"/>
              </a:ext>
            </a:extLst>
          </p:cNvPr>
          <p:cNvSpPr>
            <a:spLocks noGrp="1"/>
          </p:cNvSpPr>
          <p:nvPr>
            <p:ph type="body" sz="quarter" idx="26" hasCustomPrompt="1"/>
          </p:nvPr>
        </p:nvSpPr>
        <p:spPr>
          <a:xfrm>
            <a:off x="4947970" y="5641879"/>
            <a:ext cx="717480" cy="176936"/>
          </a:xfrm>
          <a:prstGeom prst="rect">
            <a:avLst/>
          </a:prstGeom>
        </p:spPr>
        <p:txBody>
          <a:bodyPr/>
          <a:lstStyle>
            <a:lvl1pPr marL="0" indent="0">
              <a:buNone/>
              <a:defRPr sz="1000"/>
            </a:lvl1pPr>
            <a:lvl2pPr>
              <a:defRPr sz="1000"/>
            </a:lvl2pPr>
            <a:lvl3pPr>
              <a:defRPr sz="1000"/>
            </a:lvl3pPr>
            <a:lvl4pPr>
              <a:defRPr sz="1000"/>
            </a:lvl4pPr>
            <a:lvl5pPr>
              <a:defRPr sz="1000"/>
            </a:lvl5pPr>
          </a:lstStyle>
          <a:p>
            <a:pPr lvl="0"/>
            <a:r>
              <a:rPr lang="sv-SE" dirty="0"/>
              <a:t>Step 2</a:t>
            </a:r>
          </a:p>
        </p:txBody>
      </p:sp>
      <p:sp>
        <p:nvSpPr>
          <p:cNvPr id="23" name="Text Placeholder 6">
            <a:extLst>
              <a:ext uri="{FF2B5EF4-FFF2-40B4-BE49-F238E27FC236}">
                <a16:creationId xmlns:a16="http://schemas.microsoft.com/office/drawing/2014/main" id="{5162EB11-07AA-42E5-A793-EE375DAE3EFA}"/>
              </a:ext>
            </a:extLst>
          </p:cNvPr>
          <p:cNvSpPr>
            <a:spLocks noGrp="1"/>
          </p:cNvSpPr>
          <p:nvPr>
            <p:ph type="body" sz="quarter" idx="27" hasCustomPrompt="1"/>
          </p:nvPr>
        </p:nvSpPr>
        <p:spPr>
          <a:xfrm>
            <a:off x="4947970" y="5843258"/>
            <a:ext cx="717480" cy="176936"/>
          </a:xfrm>
          <a:prstGeom prst="rect">
            <a:avLst/>
          </a:prstGeom>
        </p:spPr>
        <p:txBody>
          <a:bodyPr/>
          <a:lstStyle>
            <a:lvl1pPr marL="0" indent="0">
              <a:buNone/>
              <a:defRPr sz="1000"/>
            </a:lvl1pPr>
            <a:lvl2pPr>
              <a:defRPr sz="1000"/>
            </a:lvl2pPr>
            <a:lvl3pPr>
              <a:defRPr sz="1000"/>
            </a:lvl3pPr>
            <a:lvl4pPr>
              <a:defRPr sz="1000"/>
            </a:lvl4pPr>
            <a:lvl5pPr>
              <a:defRPr sz="1000"/>
            </a:lvl5pPr>
          </a:lstStyle>
          <a:p>
            <a:pPr lvl="0"/>
            <a:r>
              <a:rPr lang="sv-SE" dirty="0"/>
              <a:t>Step 3</a:t>
            </a:r>
          </a:p>
        </p:txBody>
      </p:sp>
      <p:sp>
        <p:nvSpPr>
          <p:cNvPr id="24" name="Text Placeholder 6">
            <a:extLst>
              <a:ext uri="{FF2B5EF4-FFF2-40B4-BE49-F238E27FC236}">
                <a16:creationId xmlns:a16="http://schemas.microsoft.com/office/drawing/2014/main" id="{BEAD70A6-D42C-49F3-BAD6-C068C8309595}"/>
              </a:ext>
            </a:extLst>
          </p:cNvPr>
          <p:cNvSpPr>
            <a:spLocks noGrp="1"/>
          </p:cNvSpPr>
          <p:nvPr>
            <p:ph type="body" sz="quarter" idx="28" hasCustomPrompt="1"/>
          </p:nvPr>
        </p:nvSpPr>
        <p:spPr>
          <a:xfrm>
            <a:off x="4949450" y="6041870"/>
            <a:ext cx="717480" cy="176936"/>
          </a:xfrm>
          <a:prstGeom prst="rect">
            <a:avLst/>
          </a:prstGeom>
        </p:spPr>
        <p:txBody>
          <a:bodyPr/>
          <a:lstStyle>
            <a:lvl1pPr marL="0" indent="0">
              <a:buNone/>
              <a:defRPr sz="1000"/>
            </a:lvl1pPr>
            <a:lvl2pPr>
              <a:defRPr sz="1000"/>
            </a:lvl2pPr>
            <a:lvl3pPr>
              <a:defRPr sz="1000"/>
            </a:lvl3pPr>
            <a:lvl4pPr>
              <a:defRPr sz="1000"/>
            </a:lvl4pPr>
            <a:lvl5pPr>
              <a:defRPr sz="1000"/>
            </a:lvl5pPr>
          </a:lstStyle>
          <a:p>
            <a:pPr lvl="0"/>
            <a:r>
              <a:rPr lang="sv-SE" dirty="0"/>
              <a:t>Step 4</a:t>
            </a:r>
          </a:p>
        </p:txBody>
      </p:sp>
      <p:sp>
        <p:nvSpPr>
          <p:cNvPr id="25" name="Text Placeholder 6">
            <a:extLst>
              <a:ext uri="{FF2B5EF4-FFF2-40B4-BE49-F238E27FC236}">
                <a16:creationId xmlns:a16="http://schemas.microsoft.com/office/drawing/2014/main" id="{92486EAF-3068-4E75-AC41-1FC43F382405}"/>
              </a:ext>
            </a:extLst>
          </p:cNvPr>
          <p:cNvSpPr>
            <a:spLocks noGrp="1"/>
          </p:cNvSpPr>
          <p:nvPr>
            <p:ph type="body" sz="quarter" idx="29" hasCustomPrompt="1"/>
          </p:nvPr>
        </p:nvSpPr>
        <p:spPr>
          <a:xfrm>
            <a:off x="4949450" y="6236682"/>
            <a:ext cx="717480" cy="176936"/>
          </a:xfrm>
          <a:prstGeom prst="rect">
            <a:avLst/>
          </a:prstGeom>
        </p:spPr>
        <p:txBody>
          <a:bodyPr/>
          <a:lstStyle>
            <a:lvl1pPr marL="0" indent="0">
              <a:buNone/>
              <a:defRPr sz="1000"/>
            </a:lvl1pPr>
            <a:lvl2pPr>
              <a:defRPr sz="1000"/>
            </a:lvl2pPr>
            <a:lvl3pPr>
              <a:defRPr sz="1000"/>
            </a:lvl3pPr>
            <a:lvl4pPr>
              <a:defRPr sz="1000"/>
            </a:lvl4pPr>
            <a:lvl5pPr>
              <a:defRPr sz="1000"/>
            </a:lvl5pPr>
          </a:lstStyle>
          <a:p>
            <a:pPr lvl="0"/>
            <a:r>
              <a:rPr lang="sv-SE" dirty="0"/>
              <a:t>Step 5</a:t>
            </a:r>
          </a:p>
        </p:txBody>
      </p:sp>
      <p:sp>
        <p:nvSpPr>
          <p:cNvPr id="29" name="Picture Placeholder 28">
            <a:extLst>
              <a:ext uri="{FF2B5EF4-FFF2-40B4-BE49-F238E27FC236}">
                <a16:creationId xmlns:a16="http://schemas.microsoft.com/office/drawing/2014/main" id="{4256623E-B639-4157-A6B0-5FE559A18607}"/>
              </a:ext>
            </a:extLst>
          </p:cNvPr>
          <p:cNvSpPr>
            <a:spLocks noGrp="1"/>
          </p:cNvSpPr>
          <p:nvPr>
            <p:ph type="pic" sz="quarter" idx="30" hasCustomPrompt="1"/>
          </p:nvPr>
        </p:nvSpPr>
        <p:spPr>
          <a:xfrm>
            <a:off x="5704600" y="5427802"/>
            <a:ext cx="896547" cy="176936"/>
          </a:xfrm>
          <a:prstGeom prst="rect">
            <a:avLst/>
          </a:prstGeom>
          <a:solidFill>
            <a:srgbClr val="0070C0"/>
          </a:solidFill>
          <a:ln>
            <a:noFill/>
          </a:ln>
        </p:spPr>
        <p:txBody>
          <a:bodyPr/>
          <a:lstStyle>
            <a:lvl1pPr marL="0" indent="0">
              <a:buNone/>
              <a:defRPr sz="800">
                <a:solidFill>
                  <a:schemeClr val="bg1"/>
                </a:solidFill>
              </a:defRPr>
            </a:lvl1pPr>
          </a:lstStyle>
          <a:p>
            <a:r>
              <a:rPr lang="sv-SE" dirty="0"/>
              <a:t>Adjust the box</a:t>
            </a:r>
          </a:p>
        </p:txBody>
      </p:sp>
      <p:sp>
        <p:nvSpPr>
          <p:cNvPr id="30" name="Picture Placeholder 28">
            <a:extLst>
              <a:ext uri="{FF2B5EF4-FFF2-40B4-BE49-F238E27FC236}">
                <a16:creationId xmlns:a16="http://schemas.microsoft.com/office/drawing/2014/main" id="{49EA8E29-10E9-4E13-BA4B-8C1C764B8C6E}"/>
              </a:ext>
            </a:extLst>
          </p:cNvPr>
          <p:cNvSpPr>
            <a:spLocks noGrp="1"/>
          </p:cNvSpPr>
          <p:nvPr>
            <p:ph type="pic" sz="quarter" idx="31" hasCustomPrompt="1"/>
          </p:nvPr>
        </p:nvSpPr>
        <p:spPr>
          <a:xfrm>
            <a:off x="6447276" y="5641879"/>
            <a:ext cx="896547" cy="176936"/>
          </a:xfrm>
          <a:prstGeom prst="rect">
            <a:avLst/>
          </a:prstGeom>
          <a:solidFill>
            <a:srgbClr val="0070C0"/>
          </a:solidFill>
          <a:ln>
            <a:noFill/>
          </a:ln>
        </p:spPr>
        <p:txBody>
          <a:bodyPr/>
          <a:lstStyle>
            <a:lvl1pPr marL="0" indent="0">
              <a:buNone/>
              <a:defRPr sz="800">
                <a:solidFill>
                  <a:schemeClr val="bg1"/>
                </a:solidFill>
              </a:defRPr>
            </a:lvl1pPr>
          </a:lstStyle>
          <a:p>
            <a:r>
              <a:rPr lang="sv-SE" dirty="0"/>
              <a:t>Adjust the box</a:t>
            </a:r>
          </a:p>
        </p:txBody>
      </p:sp>
      <p:sp>
        <p:nvSpPr>
          <p:cNvPr id="31" name="Picture Placeholder 28">
            <a:extLst>
              <a:ext uri="{FF2B5EF4-FFF2-40B4-BE49-F238E27FC236}">
                <a16:creationId xmlns:a16="http://schemas.microsoft.com/office/drawing/2014/main" id="{923367D9-7B27-4AE7-9451-A043BE268127}"/>
              </a:ext>
            </a:extLst>
          </p:cNvPr>
          <p:cNvSpPr>
            <a:spLocks noGrp="1"/>
          </p:cNvSpPr>
          <p:nvPr>
            <p:ph type="pic" sz="quarter" idx="32" hasCustomPrompt="1"/>
          </p:nvPr>
        </p:nvSpPr>
        <p:spPr>
          <a:xfrm>
            <a:off x="6799948" y="5841485"/>
            <a:ext cx="896547" cy="176936"/>
          </a:xfrm>
          <a:prstGeom prst="rect">
            <a:avLst/>
          </a:prstGeom>
          <a:solidFill>
            <a:srgbClr val="0070C0"/>
          </a:solidFill>
          <a:ln>
            <a:noFill/>
          </a:ln>
        </p:spPr>
        <p:txBody>
          <a:bodyPr/>
          <a:lstStyle>
            <a:lvl1pPr marL="0" indent="0">
              <a:buNone/>
              <a:defRPr sz="800">
                <a:solidFill>
                  <a:schemeClr val="bg1"/>
                </a:solidFill>
              </a:defRPr>
            </a:lvl1pPr>
          </a:lstStyle>
          <a:p>
            <a:r>
              <a:rPr lang="sv-SE" dirty="0"/>
              <a:t>Adjust the box</a:t>
            </a:r>
          </a:p>
        </p:txBody>
      </p:sp>
      <p:sp>
        <p:nvSpPr>
          <p:cNvPr id="32" name="Picture Placeholder 28">
            <a:extLst>
              <a:ext uri="{FF2B5EF4-FFF2-40B4-BE49-F238E27FC236}">
                <a16:creationId xmlns:a16="http://schemas.microsoft.com/office/drawing/2014/main" id="{203BF674-4736-4FB5-BFAA-E799AA0006B0}"/>
              </a:ext>
            </a:extLst>
          </p:cNvPr>
          <p:cNvSpPr>
            <a:spLocks noGrp="1"/>
          </p:cNvSpPr>
          <p:nvPr>
            <p:ph type="pic" sz="quarter" idx="33" hasCustomPrompt="1"/>
          </p:nvPr>
        </p:nvSpPr>
        <p:spPr>
          <a:xfrm>
            <a:off x="7696061" y="6041870"/>
            <a:ext cx="896547" cy="176936"/>
          </a:xfrm>
          <a:prstGeom prst="rect">
            <a:avLst/>
          </a:prstGeom>
          <a:solidFill>
            <a:srgbClr val="0070C0"/>
          </a:solidFill>
          <a:ln>
            <a:noFill/>
          </a:ln>
        </p:spPr>
        <p:txBody>
          <a:bodyPr/>
          <a:lstStyle>
            <a:lvl1pPr marL="0" indent="0">
              <a:buNone/>
              <a:defRPr sz="800">
                <a:solidFill>
                  <a:schemeClr val="bg1"/>
                </a:solidFill>
              </a:defRPr>
            </a:lvl1pPr>
          </a:lstStyle>
          <a:p>
            <a:r>
              <a:rPr lang="sv-SE" dirty="0"/>
              <a:t>Adjust the box</a:t>
            </a:r>
          </a:p>
        </p:txBody>
      </p:sp>
      <p:sp>
        <p:nvSpPr>
          <p:cNvPr id="33" name="Picture Placeholder 28">
            <a:extLst>
              <a:ext uri="{FF2B5EF4-FFF2-40B4-BE49-F238E27FC236}">
                <a16:creationId xmlns:a16="http://schemas.microsoft.com/office/drawing/2014/main" id="{A6E0C29E-56E3-412F-A6B4-3272A9E518A8}"/>
              </a:ext>
            </a:extLst>
          </p:cNvPr>
          <p:cNvSpPr>
            <a:spLocks noGrp="1"/>
          </p:cNvSpPr>
          <p:nvPr>
            <p:ph type="pic" sz="quarter" idx="34" hasCustomPrompt="1"/>
          </p:nvPr>
        </p:nvSpPr>
        <p:spPr>
          <a:xfrm>
            <a:off x="8388710" y="6236682"/>
            <a:ext cx="896547" cy="176936"/>
          </a:xfrm>
          <a:prstGeom prst="rect">
            <a:avLst/>
          </a:prstGeom>
          <a:solidFill>
            <a:srgbClr val="0070C0"/>
          </a:solidFill>
          <a:ln>
            <a:noFill/>
          </a:ln>
        </p:spPr>
        <p:txBody>
          <a:bodyPr/>
          <a:lstStyle>
            <a:lvl1pPr marL="0" indent="0">
              <a:buNone/>
              <a:defRPr sz="800">
                <a:solidFill>
                  <a:schemeClr val="bg1"/>
                </a:solidFill>
              </a:defRPr>
            </a:lvl1pPr>
          </a:lstStyle>
          <a:p>
            <a:r>
              <a:rPr lang="sv-SE" dirty="0"/>
              <a:t>Adjust the box</a:t>
            </a:r>
          </a:p>
        </p:txBody>
      </p:sp>
      <p:sp>
        <p:nvSpPr>
          <p:cNvPr id="37" name="Picture Placeholder 36">
            <a:extLst>
              <a:ext uri="{FF2B5EF4-FFF2-40B4-BE49-F238E27FC236}">
                <a16:creationId xmlns:a16="http://schemas.microsoft.com/office/drawing/2014/main" id="{1E2DC0A1-6A16-45F8-BBFB-71D4260C459D}"/>
              </a:ext>
            </a:extLst>
          </p:cNvPr>
          <p:cNvSpPr>
            <a:spLocks noGrp="1"/>
          </p:cNvSpPr>
          <p:nvPr>
            <p:ph type="pic" sz="quarter" idx="35" hasCustomPrompt="1"/>
          </p:nvPr>
        </p:nvSpPr>
        <p:spPr>
          <a:xfrm>
            <a:off x="6674631" y="5427111"/>
            <a:ext cx="717480" cy="176936"/>
          </a:xfrm>
          <a:prstGeom prst="rect">
            <a:avLst/>
          </a:prstGeom>
          <a:solidFill>
            <a:schemeClr val="bg1"/>
          </a:solidFill>
          <a:effectLst>
            <a:softEdge rad="12700"/>
          </a:effectLst>
        </p:spPr>
        <p:txBody>
          <a:bodyPr/>
          <a:lstStyle>
            <a:lvl1pPr marL="0" indent="0">
              <a:buNone/>
              <a:defRPr sz="900">
                <a:solidFill>
                  <a:schemeClr val="tx1">
                    <a:lumMod val="50000"/>
                  </a:schemeClr>
                </a:solidFill>
              </a:defRPr>
            </a:lvl1pPr>
          </a:lstStyle>
          <a:p>
            <a:r>
              <a:rPr lang="sv-SE" dirty="0"/>
              <a:t># weeks</a:t>
            </a:r>
          </a:p>
        </p:txBody>
      </p:sp>
      <p:sp>
        <p:nvSpPr>
          <p:cNvPr id="38" name="Picture Placeholder 36">
            <a:extLst>
              <a:ext uri="{FF2B5EF4-FFF2-40B4-BE49-F238E27FC236}">
                <a16:creationId xmlns:a16="http://schemas.microsoft.com/office/drawing/2014/main" id="{10546EE9-9240-4180-8F7A-E875FD6EB927}"/>
              </a:ext>
            </a:extLst>
          </p:cNvPr>
          <p:cNvSpPr>
            <a:spLocks noGrp="1"/>
          </p:cNvSpPr>
          <p:nvPr>
            <p:ph type="pic" sz="quarter" idx="36" hasCustomPrompt="1"/>
          </p:nvPr>
        </p:nvSpPr>
        <p:spPr>
          <a:xfrm>
            <a:off x="7408167" y="5637335"/>
            <a:ext cx="717480" cy="176936"/>
          </a:xfrm>
          <a:prstGeom prst="rect">
            <a:avLst/>
          </a:prstGeom>
          <a:solidFill>
            <a:schemeClr val="bg1"/>
          </a:solidFill>
          <a:effectLst>
            <a:softEdge rad="12700"/>
          </a:effectLst>
        </p:spPr>
        <p:txBody>
          <a:bodyPr/>
          <a:lstStyle>
            <a:lvl1pPr marL="0" indent="0">
              <a:buNone/>
              <a:defRPr sz="900">
                <a:solidFill>
                  <a:schemeClr val="tx1">
                    <a:lumMod val="50000"/>
                  </a:schemeClr>
                </a:solidFill>
              </a:defRPr>
            </a:lvl1pPr>
          </a:lstStyle>
          <a:p>
            <a:r>
              <a:rPr lang="sv-SE" dirty="0"/>
              <a:t># weeks</a:t>
            </a:r>
          </a:p>
        </p:txBody>
      </p:sp>
      <p:sp>
        <p:nvSpPr>
          <p:cNvPr id="39" name="Picture Placeholder 36">
            <a:extLst>
              <a:ext uri="{FF2B5EF4-FFF2-40B4-BE49-F238E27FC236}">
                <a16:creationId xmlns:a16="http://schemas.microsoft.com/office/drawing/2014/main" id="{13745868-3DD7-4406-A419-A0E60A9985DA}"/>
              </a:ext>
            </a:extLst>
          </p:cNvPr>
          <p:cNvSpPr>
            <a:spLocks noGrp="1"/>
          </p:cNvSpPr>
          <p:nvPr>
            <p:ph type="pic" sz="quarter" idx="37" hasCustomPrompt="1"/>
          </p:nvPr>
        </p:nvSpPr>
        <p:spPr>
          <a:xfrm>
            <a:off x="7769739" y="5832147"/>
            <a:ext cx="717480" cy="176936"/>
          </a:xfrm>
          <a:prstGeom prst="rect">
            <a:avLst/>
          </a:prstGeom>
          <a:solidFill>
            <a:schemeClr val="bg1"/>
          </a:solidFill>
          <a:effectLst>
            <a:softEdge rad="12700"/>
          </a:effectLst>
        </p:spPr>
        <p:txBody>
          <a:bodyPr/>
          <a:lstStyle>
            <a:lvl1pPr marL="0" indent="0">
              <a:buNone/>
              <a:defRPr sz="900">
                <a:solidFill>
                  <a:schemeClr val="tx1">
                    <a:lumMod val="50000"/>
                  </a:schemeClr>
                </a:solidFill>
              </a:defRPr>
            </a:lvl1pPr>
          </a:lstStyle>
          <a:p>
            <a:r>
              <a:rPr lang="sv-SE" dirty="0"/>
              <a:t># weeks</a:t>
            </a:r>
          </a:p>
        </p:txBody>
      </p:sp>
      <p:sp>
        <p:nvSpPr>
          <p:cNvPr id="40" name="Picture Placeholder 36">
            <a:extLst>
              <a:ext uri="{FF2B5EF4-FFF2-40B4-BE49-F238E27FC236}">
                <a16:creationId xmlns:a16="http://schemas.microsoft.com/office/drawing/2014/main" id="{7C191434-D7E5-4F2E-8AC2-3712EB5BFE14}"/>
              </a:ext>
            </a:extLst>
          </p:cNvPr>
          <p:cNvSpPr>
            <a:spLocks noGrp="1"/>
          </p:cNvSpPr>
          <p:nvPr>
            <p:ph type="pic" sz="quarter" idx="38" hasCustomPrompt="1"/>
          </p:nvPr>
        </p:nvSpPr>
        <p:spPr>
          <a:xfrm>
            <a:off x="8623888" y="6040619"/>
            <a:ext cx="717480" cy="176936"/>
          </a:xfrm>
          <a:prstGeom prst="rect">
            <a:avLst/>
          </a:prstGeom>
          <a:solidFill>
            <a:schemeClr val="bg1"/>
          </a:solidFill>
          <a:effectLst>
            <a:softEdge rad="12700"/>
          </a:effectLst>
        </p:spPr>
        <p:txBody>
          <a:bodyPr/>
          <a:lstStyle>
            <a:lvl1pPr marL="0" indent="0">
              <a:buNone/>
              <a:defRPr sz="900">
                <a:solidFill>
                  <a:schemeClr val="tx1">
                    <a:lumMod val="50000"/>
                  </a:schemeClr>
                </a:solidFill>
              </a:defRPr>
            </a:lvl1pPr>
          </a:lstStyle>
          <a:p>
            <a:r>
              <a:rPr lang="sv-SE" dirty="0"/>
              <a:t># weeks</a:t>
            </a:r>
          </a:p>
        </p:txBody>
      </p:sp>
      <p:sp>
        <p:nvSpPr>
          <p:cNvPr id="41" name="Picture Placeholder 36">
            <a:extLst>
              <a:ext uri="{FF2B5EF4-FFF2-40B4-BE49-F238E27FC236}">
                <a16:creationId xmlns:a16="http://schemas.microsoft.com/office/drawing/2014/main" id="{ADB14C50-1D7C-4B0F-9846-C1FC0EE2833D}"/>
              </a:ext>
            </a:extLst>
          </p:cNvPr>
          <p:cNvSpPr>
            <a:spLocks noGrp="1"/>
          </p:cNvSpPr>
          <p:nvPr>
            <p:ph type="pic" sz="quarter" idx="39" hasCustomPrompt="1"/>
          </p:nvPr>
        </p:nvSpPr>
        <p:spPr>
          <a:xfrm>
            <a:off x="9341368" y="6236682"/>
            <a:ext cx="717480" cy="176936"/>
          </a:xfrm>
          <a:prstGeom prst="rect">
            <a:avLst/>
          </a:prstGeom>
          <a:solidFill>
            <a:schemeClr val="bg1"/>
          </a:solidFill>
          <a:effectLst>
            <a:softEdge rad="12700"/>
          </a:effectLst>
        </p:spPr>
        <p:txBody>
          <a:bodyPr/>
          <a:lstStyle>
            <a:lvl1pPr marL="0" indent="0">
              <a:buNone/>
              <a:defRPr sz="900">
                <a:solidFill>
                  <a:schemeClr val="tx1">
                    <a:lumMod val="50000"/>
                  </a:schemeClr>
                </a:solidFill>
              </a:defRPr>
            </a:lvl1pPr>
          </a:lstStyle>
          <a:p>
            <a:r>
              <a:rPr lang="sv-SE" dirty="0"/>
              <a:t># weeks</a:t>
            </a:r>
          </a:p>
        </p:txBody>
      </p:sp>
    </p:spTree>
    <p:extLst>
      <p:ext uri="{BB962C8B-B14F-4D97-AF65-F5344CB8AC3E}">
        <p14:creationId xmlns:p14="http://schemas.microsoft.com/office/powerpoint/2010/main" val="21187609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F4BAA91-92C7-4F11-9805-3C092E417249}"/>
              </a:ext>
            </a:extLst>
          </p:cNvPr>
          <p:cNvSpPr>
            <a:spLocks noGrp="1"/>
          </p:cNvSpPr>
          <p:nvPr>
            <p:ph type="pic" sz="quarter" idx="11" hasCustomPrompt="1"/>
          </p:nvPr>
        </p:nvSpPr>
        <p:spPr>
          <a:xfrm>
            <a:off x="0" y="1"/>
            <a:ext cx="12204700" cy="4011613"/>
          </a:xfrm>
          <a:blipFill dpi="0" rotWithShape="1">
            <a:blip r:embed="rId2"/>
            <a:srcRect/>
            <a:stretch>
              <a:fillRect/>
            </a:stretch>
          </a:blipFill>
        </p:spPr>
        <p:txBody>
          <a:bodyPr lIns="1296000" anchor="ctr" anchorCtr="1"/>
          <a:lstStyle>
            <a:lvl1pPr marL="0" indent="0" algn="ctr">
              <a:buNone/>
              <a:defRPr sz="2398">
                <a:solidFill>
                  <a:schemeClr val="accent6"/>
                </a:solidFill>
              </a:defRPr>
            </a:lvl1pPr>
          </a:lstStyle>
          <a:p>
            <a:r>
              <a:rPr lang="en-GB"/>
              <a:t>                                             Click on icon to insert picture</a:t>
            </a:r>
          </a:p>
        </p:txBody>
      </p:sp>
      <p:pic>
        <p:nvPicPr>
          <p:cNvPr id="13" name="Picture 12" descr="A picture containing drawing, plate&#10;&#10;Description automatically generated">
            <a:extLst>
              <a:ext uri="{FF2B5EF4-FFF2-40B4-BE49-F238E27FC236}">
                <a16:creationId xmlns:a16="http://schemas.microsoft.com/office/drawing/2014/main" id="{1B2C77A1-E718-4F57-8AB9-78DC3BBFE1F9}"/>
              </a:ext>
            </a:extLst>
          </p:cNvPr>
          <p:cNvPicPr>
            <a:picLocks noChangeAspect="1"/>
          </p:cNvPicPr>
          <p:nvPr userDrawn="1"/>
        </p:nvPicPr>
        <p:blipFill>
          <a:blip r:embed="rId3"/>
          <a:stretch>
            <a:fillRect/>
          </a:stretch>
        </p:blipFill>
        <p:spPr>
          <a:xfrm>
            <a:off x="9987150" y="5986075"/>
            <a:ext cx="2096774" cy="504000"/>
          </a:xfrm>
          <a:prstGeom prst="rect">
            <a:avLst/>
          </a:prstGeom>
        </p:spPr>
      </p:pic>
      <p:sp>
        <p:nvSpPr>
          <p:cNvPr id="11" name="Rectangle 10">
            <a:extLst>
              <a:ext uri="{FF2B5EF4-FFF2-40B4-BE49-F238E27FC236}">
                <a16:creationId xmlns:a16="http://schemas.microsoft.com/office/drawing/2014/main" id="{EBD47B59-0939-4E61-8187-2D296FD839D8}"/>
              </a:ext>
            </a:extLst>
          </p:cNvPr>
          <p:cNvSpPr/>
          <p:nvPr userDrawn="1"/>
        </p:nvSpPr>
        <p:spPr>
          <a:xfrm>
            <a:off x="0" y="3429001"/>
            <a:ext cx="12204700" cy="3430588"/>
          </a:xfrm>
          <a:prstGeom prst="rect">
            <a:avLst/>
          </a:prstGeom>
          <a:gradFill>
            <a:gsLst>
              <a:gs pos="0">
                <a:schemeClr val="accent2">
                  <a:alpha val="63000"/>
                </a:schemeClr>
              </a:gs>
              <a:gs pos="14000">
                <a:schemeClr val="accent2">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98"/>
          </a:p>
        </p:txBody>
      </p:sp>
      <p:sp>
        <p:nvSpPr>
          <p:cNvPr id="2" name="Title 1"/>
          <p:cNvSpPr>
            <a:spLocks noGrp="1"/>
          </p:cNvSpPr>
          <p:nvPr>
            <p:ph type="ctrTitle" hasCustomPrompt="1"/>
          </p:nvPr>
        </p:nvSpPr>
        <p:spPr>
          <a:xfrm>
            <a:off x="1048971" y="3848881"/>
            <a:ext cx="6842320" cy="1206000"/>
          </a:xfrm>
        </p:spPr>
        <p:txBody>
          <a:bodyPr anchor="b" anchorCtr="0">
            <a:noAutofit/>
          </a:bodyPr>
          <a:lstStyle>
            <a:lvl1pPr>
              <a:defRPr sz="3197">
                <a:solidFill>
                  <a:schemeClr val="bg1"/>
                </a:solidFill>
              </a:defRPr>
            </a:lvl1pPr>
          </a:lstStyle>
          <a:p>
            <a:r>
              <a:rPr lang="en-GB" noProof="0"/>
              <a:t>Click to edit title 32 </a:t>
            </a:r>
            <a:r>
              <a:rPr lang="en-GB" noProof="0" err="1"/>
              <a:t>pt</a:t>
            </a:r>
            <a:endParaRPr lang="en-GB" noProof="0"/>
          </a:p>
        </p:txBody>
      </p:sp>
      <p:sp>
        <p:nvSpPr>
          <p:cNvPr id="3" name="Subtitle 2"/>
          <p:cNvSpPr>
            <a:spLocks noGrp="1"/>
          </p:cNvSpPr>
          <p:nvPr>
            <p:ph type="subTitle" idx="1" hasCustomPrompt="1"/>
          </p:nvPr>
        </p:nvSpPr>
        <p:spPr>
          <a:xfrm>
            <a:off x="1048971" y="5108236"/>
            <a:ext cx="6842320" cy="1206000"/>
          </a:xfrm>
        </p:spPr>
        <p:txBody>
          <a:bodyPr>
            <a:noAutofit/>
          </a:bodyPr>
          <a:lstStyle>
            <a:lvl1pPr marL="0" indent="0" algn="l">
              <a:buNone/>
              <a:defRPr sz="2398" b="1" baseline="0">
                <a:solidFill>
                  <a:schemeClr val="bg1"/>
                </a:solidFill>
              </a:defRPr>
            </a:lvl1pPr>
            <a:lvl2pPr marL="543560" indent="0" algn="ctr">
              <a:buNone/>
              <a:defRPr>
                <a:solidFill>
                  <a:schemeClr val="tx1">
                    <a:tint val="75000"/>
                  </a:schemeClr>
                </a:solidFill>
              </a:defRPr>
            </a:lvl2pPr>
            <a:lvl3pPr marL="1087121" indent="0" algn="ctr">
              <a:buNone/>
              <a:defRPr>
                <a:solidFill>
                  <a:schemeClr val="tx1">
                    <a:tint val="75000"/>
                  </a:schemeClr>
                </a:solidFill>
              </a:defRPr>
            </a:lvl3pPr>
            <a:lvl4pPr marL="1630681" indent="0" algn="ctr">
              <a:buNone/>
              <a:defRPr>
                <a:solidFill>
                  <a:schemeClr val="tx1">
                    <a:tint val="75000"/>
                  </a:schemeClr>
                </a:solidFill>
              </a:defRPr>
            </a:lvl4pPr>
            <a:lvl5pPr marL="2174240" indent="0" algn="ctr">
              <a:buNone/>
              <a:defRPr>
                <a:solidFill>
                  <a:schemeClr val="tx1">
                    <a:tint val="75000"/>
                  </a:schemeClr>
                </a:solidFill>
              </a:defRPr>
            </a:lvl5pPr>
            <a:lvl6pPr marL="2717800" indent="0" algn="ctr">
              <a:buNone/>
              <a:defRPr>
                <a:solidFill>
                  <a:schemeClr val="tx1">
                    <a:tint val="75000"/>
                  </a:schemeClr>
                </a:solidFill>
              </a:defRPr>
            </a:lvl6pPr>
            <a:lvl7pPr marL="3261360" indent="0" algn="ctr">
              <a:buNone/>
              <a:defRPr>
                <a:solidFill>
                  <a:schemeClr val="tx1">
                    <a:tint val="75000"/>
                  </a:schemeClr>
                </a:solidFill>
              </a:defRPr>
            </a:lvl7pPr>
            <a:lvl8pPr marL="3804920" indent="0" algn="ctr">
              <a:buNone/>
              <a:defRPr>
                <a:solidFill>
                  <a:schemeClr val="tx1">
                    <a:tint val="75000"/>
                  </a:schemeClr>
                </a:solidFill>
              </a:defRPr>
            </a:lvl8pPr>
            <a:lvl9pPr marL="4348481" indent="0" algn="ctr">
              <a:buNone/>
              <a:defRPr>
                <a:solidFill>
                  <a:schemeClr val="tx1">
                    <a:tint val="75000"/>
                  </a:schemeClr>
                </a:solidFill>
              </a:defRPr>
            </a:lvl9pPr>
          </a:lstStyle>
          <a:p>
            <a:r>
              <a:rPr lang="en-US"/>
              <a:t>Click to edit subtitle 24 </a:t>
            </a:r>
            <a:r>
              <a:rPr lang="en-US" err="1"/>
              <a:t>pt</a:t>
            </a:r>
            <a:endParaRPr lang="en-GB"/>
          </a:p>
        </p:txBody>
      </p:sp>
      <p:pic>
        <p:nvPicPr>
          <p:cNvPr id="6" name="Picture 5" descr="A picture containing drawing, plate&#10;&#10;Description automatically generated">
            <a:extLst>
              <a:ext uri="{FF2B5EF4-FFF2-40B4-BE49-F238E27FC236}">
                <a16:creationId xmlns:a16="http://schemas.microsoft.com/office/drawing/2014/main" id="{E0C178EA-5B9F-4884-B480-71C25855CA57}"/>
              </a:ext>
            </a:extLst>
          </p:cNvPr>
          <p:cNvPicPr>
            <a:picLocks noChangeAspect="1"/>
          </p:cNvPicPr>
          <p:nvPr userDrawn="1"/>
        </p:nvPicPr>
        <p:blipFill>
          <a:blip r:embed="rId3"/>
          <a:stretch>
            <a:fillRect/>
          </a:stretch>
        </p:blipFill>
        <p:spPr>
          <a:xfrm>
            <a:off x="9787566" y="5961589"/>
            <a:ext cx="2096774" cy="552972"/>
          </a:xfrm>
          <a:prstGeom prst="rect">
            <a:avLst/>
          </a:prstGeom>
        </p:spPr>
      </p:pic>
    </p:spTree>
    <p:extLst>
      <p:ext uri="{BB962C8B-B14F-4D97-AF65-F5344CB8AC3E}">
        <p14:creationId xmlns:p14="http://schemas.microsoft.com/office/powerpoint/2010/main" val="30513251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1b_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48971" y="3429000"/>
            <a:ext cx="6842320" cy="1206000"/>
          </a:xfrm>
        </p:spPr>
        <p:txBody>
          <a:bodyPr anchor="b" anchorCtr="0">
            <a:noAutofit/>
          </a:bodyPr>
          <a:lstStyle>
            <a:lvl1pPr>
              <a:defRPr sz="3197">
                <a:solidFill>
                  <a:schemeClr val="bg1"/>
                </a:solidFill>
              </a:defRPr>
            </a:lvl1pPr>
          </a:lstStyle>
          <a:p>
            <a:r>
              <a:rPr lang="en-GB" noProof="0"/>
              <a:t>Click to edit title 32 </a:t>
            </a:r>
            <a:r>
              <a:rPr lang="en-GB" noProof="0" err="1"/>
              <a:t>pt</a:t>
            </a:r>
            <a:endParaRPr lang="en-GB" noProof="0"/>
          </a:p>
        </p:txBody>
      </p:sp>
      <p:sp>
        <p:nvSpPr>
          <p:cNvPr id="3" name="Subtitle 2"/>
          <p:cNvSpPr>
            <a:spLocks noGrp="1"/>
          </p:cNvSpPr>
          <p:nvPr>
            <p:ph type="subTitle" idx="1" hasCustomPrompt="1"/>
          </p:nvPr>
        </p:nvSpPr>
        <p:spPr>
          <a:xfrm>
            <a:off x="1048971" y="4688355"/>
            <a:ext cx="6842320" cy="1206000"/>
          </a:xfrm>
        </p:spPr>
        <p:txBody>
          <a:bodyPr>
            <a:noAutofit/>
          </a:bodyPr>
          <a:lstStyle>
            <a:lvl1pPr marL="0" indent="0" algn="l">
              <a:buNone/>
              <a:defRPr sz="2398" b="1" baseline="0">
                <a:solidFill>
                  <a:schemeClr val="bg1"/>
                </a:solidFill>
              </a:defRPr>
            </a:lvl1pPr>
            <a:lvl2pPr marL="543560" indent="0" algn="ctr">
              <a:buNone/>
              <a:defRPr>
                <a:solidFill>
                  <a:schemeClr val="tx1">
                    <a:tint val="75000"/>
                  </a:schemeClr>
                </a:solidFill>
              </a:defRPr>
            </a:lvl2pPr>
            <a:lvl3pPr marL="1087121" indent="0" algn="ctr">
              <a:buNone/>
              <a:defRPr>
                <a:solidFill>
                  <a:schemeClr val="tx1">
                    <a:tint val="75000"/>
                  </a:schemeClr>
                </a:solidFill>
              </a:defRPr>
            </a:lvl3pPr>
            <a:lvl4pPr marL="1630681" indent="0" algn="ctr">
              <a:buNone/>
              <a:defRPr>
                <a:solidFill>
                  <a:schemeClr val="tx1">
                    <a:tint val="75000"/>
                  </a:schemeClr>
                </a:solidFill>
              </a:defRPr>
            </a:lvl4pPr>
            <a:lvl5pPr marL="2174240" indent="0" algn="ctr">
              <a:buNone/>
              <a:defRPr>
                <a:solidFill>
                  <a:schemeClr val="tx1">
                    <a:tint val="75000"/>
                  </a:schemeClr>
                </a:solidFill>
              </a:defRPr>
            </a:lvl5pPr>
            <a:lvl6pPr marL="2717800" indent="0" algn="ctr">
              <a:buNone/>
              <a:defRPr>
                <a:solidFill>
                  <a:schemeClr val="tx1">
                    <a:tint val="75000"/>
                  </a:schemeClr>
                </a:solidFill>
              </a:defRPr>
            </a:lvl6pPr>
            <a:lvl7pPr marL="3261360" indent="0" algn="ctr">
              <a:buNone/>
              <a:defRPr>
                <a:solidFill>
                  <a:schemeClr val="tx1">
                    <a:tint val="75000"/>
                  </a:schemeClr>
                </a:solidFill>
              </a:defRPr>
            </a:lvl7pPr>
            <a:lvl8pPr marL="3804920" indent="0" algn="ctr">
              <a:buNone/>
              <a:defRPr>
                <a:solidFill>
                  <a:schemeClr val="tx1">
                    <a:tint val="75000"/>
                  </a:schemeClr>
                </a:solidFill>
              </a:defRPr>
            </a:lvl8pPr>
            <a:lvl9pPr marL="4348481" indent="0" algn="ctr">
              <a:buNone/>
              <a:defRPr>
                <a:solidFill>
                  <a:schemeClr val="tx1">
                    <a:tint val="75000"/>
                  </a:schemeClr>
                </a:solidFill>
              </a:defRPr>
            </a:lvl9pPr>
          </a:lstStyle>
          <a:p>
            <a:r>
              <a:rPr lang="en-GB" noProof="0"/>
              <a:t>Click to edit subtitle 24 </a:t>
            </a:r>
            <a:r>
              <a:rPr lang="en-GB" noProof="0" err="1"/>
              <a:t>pt</a:t>
            </a:r>
            <a:endParaRPr lang="en-GB" noProof="0"/>
          </a:p>
        </p:txBody>
      </p:sp>
      <p:pic>
        <p:nvPicPr>
          <p:cNvPr id="5" name="Picture 4" descr="A picture containing drawing, plate&#10;&#10;Description automatically generated">
            <a:extLst>
              <a:ext uri="{FF2B5EF4-FFF2-40B4-BE49-F238E27FC236}">
                <a16:creationId xmlns:a16="http://schemas.microsoft.com/office/drawing/2014/main" id="{D67080D2-FA77-4D51-AA91-E57E89F420B8}"/>
              </a:ext>
            </a:extLst>
          </p:cNvPr>
          <p:cNvPicPr>
            <a:picLocks noChangeAspect="1"/>
          </p:cNvPicPr>
          <p:nvPr userDrawn="1"/>
        </p:nvPicPr>
        <p:blipFill>
          <a:blip r:embed="rId2"/>
          <a:stretch>
            <a:fillRect/>
          </a:stretch>
        </p:blipFill>
        <p:spPr>
          <a:xfrm>
            <a:off x="9787566" y="5961589"/>
            <a:ext cx="2096774" cy="552972"/>
          </a:xfrm>
          <a:prstGeom prst="rect">
            <a:avLst/>
          </a:prstGeom>
        </p:spPr>
      </p:pic>
    </p:spTree>
    <p:extLst>
      <p:ext uri="{BB962C8B-B14F-4D97-AF65-F5344CB8AC3E}">
        <p14:creationId xmlns:p14="http://schemas.microsoft.com/office/powerpoint/2010/main" val="12524526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a_Standard - headlin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82740" y="482400"/>
            <a:ext cx="9936000" cy="432000"/>
          </a:xfrm>
          <a:ln>
            <a:noFill/>
          </a:ln>
        </p:spPr>
        <p:txBody>
          <a:bodyPr lIns="0" tIns="54000" rIns="108000" bIns="54000" anchor="t" anchorCtr="0"/>
          <a:lstStyle>
            <a:lvl1pPr>
              <a:lnSpc>
                <a:spcPct val="85000"/>
              </a:lnSpc>
              <a:defRPr>
                <a:solidFill>
                  <a:schemeClr val="tx1"/>
                </a:solidFill>
              </a:defRPr>
            </a:lvl1pPr>
          </a:lstStyle>
          <a:p>
            <a:r>
              <a:rPr lang="en-GB" noProof="0"/>
              <a:t>Click to edit 1-line title 28 </a:t>
            </a:r>
            <a:r>
              <a:rPr lang="en-GB" noProof="0" err="1"/>
              <a:t>pt</a:t>
            </a:r>
            <a:endParaRPr lang="en-GB" noProof="0"/>
          </a:p>
        </p:txBody>
      </p:sp>
      <p:sp>
        <p:nvSpPr>
          <p:cNvPr id="4" name="Date Placeholder 3">
            <a:extLst>
              <a:ext uri="{FF2B5EF4-FFF2-40B4-BE49-F238E27FC236}">
                <a16:creationId xmlns:a16="http://schemas.microsoft.com/office/drawing/2014/main" id="{F0A4B157-37B0-4CEC-88C9-C35F48D82BBA}"/>
              </a:ext>
            </a:extLst>
          </p:cNvPr>
          <p:cNvSpPr>
            <a:spLocks noGrp="1"/>
          </p:cNvSpPr>
          <p:nvPr>
            <p:ph type="dt" sz="half" idx="2"/>
          </p:nvPr>
        </p:nvSpPr>
        <p:spPr>
          <a:xfrm>
            <a:off x="9294071" y="6526800"/>
            <a:ext cx="2598304" cy="144000"/>
          </a:xfrm>
          <a:prstGeom prst="rect">
            <a:avLst/>
          </a:prstGeom>
        </p:spPr>
        <p:txBody>
          <a:bodyPr vert="horz" lIns="43200" tIns="43200" rIns="43200" bIns="43200" rtlCol="0" anchor="ctr"/>
          <a:lstStyle>
            <a:lvl1pPr algn="r">
              <a:defRPr sz="799">
                <a:solidFill>
                  <a:schemeClr val="bg1">
                    <a:lumMod val="50000"/>
                  </a:schemeClr>
                </a:solidFill>
              </a:defRPr>
            </a:lvl1pPr>
          </a:lstStyle>
          <a:p>
            <a:r>
              <a:rPr lang="pt-BR"/>
              <a:t>Ponta Grossa</a:t>
            </a:r>
            <a:endParaRPr lang="en-GB"/>
          </a:p>
        </p:txBody>
      </p:sp>
      <p:sp>
        <p:nvSpPr>
          <p:cNvPr id="5" name="Slide Number Placeholder 4">
            <a:extLst>
              <a:ext uri="{FF2B5EF4-FFF2-40B4-BE49-F238E27FC236}">
                <a16:creationId xmlns:a16="http://schemas.microsoft.com/office/drawing/2014/main" id="{A498A25D-38C1-4933-A592-606C6FCD05D5}"/>
              </a:ext>
            </a:extLst>
          </p:cNvPr>
          <p:cNvSpPr>
            <a:spLocks noGrp="1"/>
          </p:cNvSpPr>
          <p:nvPr>
            <p:ph type="sldNum" sz="quarter" idx="4"/>
          </p:nvPr>
        </p:nvSpPr>
        <p:spPr>
          <a:xfrm>
            <a:off x="11802281" y="6526800"/>
            <a:ext cx="360375" cy="144000"/>
          </a:xfrm>
          <a:prstGeom prst="rect">
            <a:avLst/>
          </a:prstGeom>
        </p:spPr>
        <p:txBody>
          <a:bodyPr vert="horz" lIns="43200" tIns="43200" rIns="64800" bIns="43200" rtlCol="0" anchor="ctr"/>
          <a:lstStyle>
            <a:lvl1pPr algn="r">
              <a:defRPr sz="799">
                <a:solidFill>
                  <a:schemeClr val="bg1">
                    <a:lumMod val="50000"/>
                  </a:schemeClr>
                </a:solidFill>
              </a:defRPr>
            </a:lvl1pPr>
          </a:lstStyle>
          <a:p>
            <a:fld id="{6DBB0C6A-B416-463A-A4D5-45910E1EA918}" type="slidenum">
              <a:rPr lang="en-GB" smtClean="0"/>
              <a:pPr/>
              <a:t>‹#›</a:t>
            </a:fld>
            <a:endParaRPr lang="en-GB"/>
          </a:p>
        </p:txBody>
      </p:sp>
      <p:sp>
        <p:nvSpPr>
          <p:cNvPr id="6" name="Text Placeholder 2">
            <a:extLst>
              <a:ext uri="{FF2B5EF4-FFF2-40B4-BE49-F238E27FC236}">
                <a16:creationId xmlns:a16="http://schemas.microsoft.com/office/drawing/2014/main" id="{EEE89C54-40F2-46E3-9368-A41AB0AE564E}"/>
              </a:ext>
            </a:extLst>
          </p:cNvPr>
          <p:cNvSpPr>
            <a:spLocks noGrp="1"/>
          </p:cNvSpPr>
          <p:nvPr>
            <p:ph idx="1" hasCustomPrompt="1"/>
          </p:nvPr>
        </p:nvSpPr>
        <p:spPr>
          <a:xfrm>
            <a:off x="1582892" y="1872000"/>
            <a:ext cx="9937595" cy="4534950"/>
          </a:xfrm>
          <a:prstGeom prst="rect">
            <a:avLst/>
          </a:prstGeom>
        </p:spPr>
        <p:txBody>
          <a:bodyPr vert="horz" lIns="0" tIns="54000" rIns="108000" bIns="54000" rtlCol="0">
            <a:noAutofit/>
          </a:bodyPr>
          <a:lstStyle/>
          <a:p>
            <a:pPr lvl="0"/>
            <a:r>
              <a:rPr lang="en-GB" noProof="0"/>
              <a:t>Click to edit text 24 </a:t>
            </a:r>
            <a:r>
              <a:rPr lang="en-GB" noProof="0" err="1"/>
              <a:t>pt</a:t>
            </a:r>
            <a:endParaRPr lang="en-GB" noProof="0"/>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20946481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b_Standard - 2 rows headlines and text">
    <p:spTree>
      <p:nvGrpSpPr>
        <p:cNvPr id="1" name=""/>
        <p:cNvGrpSpPr/>
        <p:nvPr/>
      </p:nvGrpSpPr>
      <p:grpSpPr>
        <a:xfrm>
          <a:off x="0" y="0"/>
          <a:ext cx="0" cy="0"/>
          <a:chOff x="0" y="0"/>
          <a:chExt cx="0" cy="0"/>
        </a:xfrm>
      </p:grpSpPr>
      <p:sp>
        <p:nvSpPr>
          <p:cNvPr id="9" name="Title Placeholder 1"/>
          <p:cNvSpPr>
            <a:spLocks noGrp="1"/>
          </p:cNvSpPr>
          <p:nvPr>
            <p:ph type="title" hasCustomPrompt="1"/>
          </p:nvPr>
        </p:nvSpPr>
        <p:spPr>
          <a:xfrm>
            <a:off x="1582740" y="482400"/>
            <a:ext cx="9936000" cy="792000"/>
          </a:xfrm>
          <a:prstGeom prst="rect">
            <a:avLst/>
          </a:prstGeom>
          <a:ln>
            <a:noFill/>
          </a:ln>
        </p:spPr>
        <p:txBody>
          <a:bodyPr vert="horz" lIns="0" tIns="54000" rIns="108000" bIns="54000" rtlCol="0" anchor="t" anchorCtr="0">
            <a:noAutofit/>
          </a:bodyPr>
          <a:lstStyle>
            <a:lvl1pPr>
              <a:defRPr lang="en-GB" noProof="0" dirty="0"/>
            </a:lvl1pPr>
          </a:lstStyle>
          <a:p>
            <a:pPr lvl="0"/>
            <a:r>
              <a:rPr lang="en-GB" noProof="0"/>
              <a:t>Click to edit 2-line title 28 </a:t>
            </a:r>
            <a:r>
              <a:rPr lang="en-GB" noProof="0" err="1"/>
              <a:t>pt</a:t>
            </a:r>
            <a:endParaRPr lang="en-GB" noProof="0"/>
          </a:p>
        </p:txBody>
      </p:sp>
      <p:sp>
        <p:nvSpPr>
          <p:cNvPr id="4" name="Date Placeholder 3">
            <a:extLst>
              <a:ext uri="{FF2B5EF4-FFF2-40B4-BE49-F238E27FC236}">
                <a16:creationId xmlns:a16="http://schemas.microsoft.com/office/drawing/2014/main" id="{219F3696-02EB-45E1-9888-F868FAD87771}"/>
              </a:ext>
            </a:extLst>
          </p:cNvPr>
          <p:cNvSpPr>
            <a:spLocks noGrp="1"/>
          </p:cNvSpPr>
          <p:nvPr>
            <p:ph type="dt" sz="half" idx="2"/>
          </p:nvPr>
        </p:nvSpPr>
        <p:spPr>
          <a:xfrm>
            <a:off x="9294071" y="6526800"/>
            <a:ext cx="2598304" cy="144000"/>
          </a:xfrm>
          <a:prstGeom prst="rect">
            <a:avLst/>
          </a:prstGeom>
        </p:spPr>
        <p:txBody>
          <a:bodyPr vert="horz" lIns="43200" tIns="43200" rIns="43200" bIns="43200" rtlCol="0" anchor="ctr"/>
          <a:lstStyle>
            <a:lvl1pPr algn="r">
              <a:defRPr sz="799">
                <a:solidFill>
                  <a:schemeClr val="bg1">
                    <a:lumMod val="50000"/>
                  </a:schemeClr>
                </a:solidFill>
              </a:defRPr>
            </a:lvl1pPr>
          </a:lstStyle>
          <a:p>
            <a:r>
              <a:rPr lang="pt-BR"/>
              <a:t>Ponta Grossa</a:t>
            </a:r>
            <a:endParaRPr lang="en-GB"/>
          </a:p>
        </p:txBody>
      </p:sp>
      <p:sp>
        <p:nvSpPr>
          <p:cNvPr id="5" name="Slide Number Placeholder 4">
            <a:extLst>
              <a:ext uri="{FF2B5EF4-FFF2-40B4-BE49-F238E27FC236}">
                <a16:creationId xmlns:a16="http://schemas.microsoft.com/office/drawing/2014/main" id="{D3B1AE3F-1B70-457A-9C67-C29C65037621}"/>
              </a:ext>
            </a:extLst>
          </p:cNvPr>
          <p:cNvSpPr>
            <a:spLocks noGrp="1"/>
          </p:cNvSpPr>
          <p:nvPr>
            <p:ph type="sldNum" sz="quarter" idx="4"/>
          </p:nvPr>
        </p:nvSpPr>
        <p:spPr>
          <a:xfrm>
            <a:off x="11802281" y="6526800"/>
            <a:ext cx="360375" cy="144000"/>
          </a:xfrm>
          <a:prstGeom prst="rect">
            <a:avLst/>
          </a:prstGeom>
        </p:spPr>
        <p:txBody>
          <a:bodyPr vert="horz" lIns="43200" tIns="43200" rIns="64800" bIns="43200" rtlCol="0" anchor="ctr"/>
          <a:lstStyle>
            <a:lvl1pPr algn="r">
              <a:defRPr sz="799">
                <a:solidFill>
                  <a:schemeClr val="bg1">
                    <a:lumMod val="50000"/>
                  </a:schemeClr>
                </a:solidFill>
              </a:defRPr>
            </a:lvl1pPr>
          </a:lstStyle>
          <a:p>
            <a:fld id="{6DBB0C6A-B416-463A-A4D5-45910E1EA918}" type="slidenum">
              <a:rPr lang="en-GB" smtClean="0"/>
              <a:pPr/>
              <a:t>‹#›</a:t>
            </a:fld>
            <a:endParaRPr lang="en-GB"/>
          </a:p>
        </p:txBody>
      </p:sp>
      <p:sp>
        <p:nvSpPr>
          <p:cNvPr id="6" name="Text Placeholder 2">
            <a:extLst>
              <a:ext uri="{FF2B5EF4-FFF2-40B4-BE49-F238E27FC236}">
                <a16:creationId xmlns:a16="http://schemas.microsoft.com/office/drawing/2014/main" id="{97284558-1DFD-4AC6-BB36-AC6D866D2866}"/>
              </a:ext>
            </a:extLst>
          </p:cNvPr>
          <p:cNvSpPr>
            <a:spLocks noGrp="1"/>
          </p:cNvSpPr>
          <p:nvPr>
            <p:ph idx="1"/>
          </p:nvPr>
        </p:nvSpPr>
        <p:spPr>
          <a:xfrm>
            <a:off x="1582892" y="1872000"/>
            <a:ext cx="9937595" cy="4534950"/>
          </a:xfrm>
          <a:prstGeom prst="rect">
            <a:avLst/>
          </a:prstGeom>
        </p:spPr>
        <p:txBody>
          <a:bodyPr vert="horz" lIns="0" tIns="54000" rIns="108000" bIns="5400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185273024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c_Standard - 1 row headline, sub title and text">
    <p:spTree>
      <p:nvGrpSpPr>
        <p:cNvPr id="1" name=""/>
        <p:cNvGrpSpPr/>
        <p:nvPr/>
      </p:nvGrpSpPr>
      <p:grpSpPr>
        <a:xfrm>
          <a:off x="0" y="0"/>
          <a:ext cx="0" cy="0"/>
          <a:chOff x="0" y="0"/>
          <a:chExt cx="0" cy="0"/>
        </a:xfrm>
      </p:grpSpPr>
      <p:sp>
        <p:nvSpPr>
          <p:cNvPr id="8" name="Text Placeholder 2"/>
          <p:cNvSpPr>
            <a:spLocks noGrp="1"/>
          </p:cNvSpPr>
          <p:nvPr>
            <p:ph type="body" sz="quarter" idx="13" hasCustomPrompt="1"/>
          </p:nvPr>
        </p:nvSpPr>
        <p:spPr>
          <a:xfrm>
            <a:off x="1582048" y="900000"/>
            <a:ext cx="9936000" cy="432000"/>
          </a:xfrm>
          <a:ln>
            <a:noFill/>
          </a:ln>
        </p:spPr>
        <p:txBody>
          <a:bodyPr lIns="0" tIns="54000" rIns="108000" bIns="54000">
            <a:noAutofit/>
          </a:bodyPr>
          <a:lstStyle>
            <a:lvl1pPr>
              <a:lnSpc>
                <a:spcPts val="2897"/>
              </a:lnSpc>
              <a:spcBef>
                <a:spcPts val="599"/>
              </a:spcBef>
              <a:buNone/>
              <a:defRPr>
                <a:solidFill>
                  <a:schemeClr val="accent2"/>
                </a:solidFill>
              </a:defRPr>
            </a:lvl1pPr>
          </a:lstStyle>
          <a:p>
            <a:pPr lvl="0"/>
            <a:r>
              <a:rPr lang="en-GB" noProof="0"/>
              <a:t>Click to edit subtitle 24 </a:t>
            </a:r>
            <a:r>
              <a:rPr lang="en-GB" noProof="0" err="1"/>
              <a:t>pt</a:t>
            </a:r>
            <a:endParaRPr lang="en-GB" noProof="0"/>
          </a:p>
        </p:txBody>
      </p:sp>
      <p:sp>
        <p:nvSpPr>
          <p:cNvPr id="9" name="Title Placeholder 1"/>
          <p:cNvSpPr>
            <a:spLocks noGrp="1"/>
          </p:cNvSpPr>
          <p:nvPr>
            <p:ph type="title" hasCustomPrompt="1"/>
          </p:nvPr>
        </p:nvSpPr>
        <p:spPr>
          <a:xfrm>
            <a:off x="1582740" y="482400"/>
            <a:ext cx="9936000" cy="432000"/>
          </a:xfrm>
          <a:prstGeom prst="rect">
            <a:avLst/>
          </a:prstGeom>
          <a:ln>
            <a:noFill/>
          </a:ln>
        </p:spPr>
        <p:txBody>
          <a:bodyPr vert="horz" lIns="0" tIns="54000" rIns="108000" bIns="54000" rtlCol="0" anchor="t" anchorCtr="0">
            <a:noAutofit/>
          </a:bodyPr>
          <a:lstStyle>
            <a:lvl1pPr>
              <a:lnSpc>
                <a:spcPct val="85000"/>
              </a:lnSpc>
              <a:defRPr/>
            </a:lvl1pPr>
          </a:lstStyle>
          <a:p>
            <a:r>
              <a:rPr lang="en-GB" noProof="0"/>
              <a:t>Click to edit 1-line title 28 </a:t>
            </a:r>
            <a:r>
              <a:rPr lang="en-GB" noProof="0" err="1"/>
              <a:t>pt</a:t>
            </a:r>
            <a:endParaRPr lang="en-GB" noProof="0"/>
          </a:p>
        </p:txBody>
      </p:sp>
      <p:sp>
        <p:nvSpPr>
          <p:cNvPr id="5" name="Date Placeholder 3">
            <a:extLst>
              <a:ext uri="{FF2B5EF4-FFF2-40B4-BE49-F238E27FC236}">
                <a16:creationId xmlns:a16="http://schemas.microsoft.com/office/drawing/2014/main" id="{0A22672A-C840-4E24-BA63-AEEF8E06CDED}"/>
              </a:ext>
            </a:extLst>
          </p:cNvPr>
          <p:cNvSpPr>
            <a:spLocks noGrp="1"/>
          </p:cNvSpPr>
          <p:nvPr>
            <p:ph type="dt" sz="half" idx="2"/>
          </p:nvPr>
        </p:nvSpPr>
        <p:spPr>
          <a:xfrm>
            <a:off x="9294071" y="6526800"/>
            <a:ext cx="2598304" cy="144000"/>
          </a:xfrm>
          <a:prstGeom prst="rect">
            <a:avLst/>
          </a:prstGeom>
        </p:spPr>
        <p:txBody>
          <a:bodyPr vert="horz" lIns="43200" tIns="43200" rIns="43200" bIns="43200" rtlCol="0" anchor="ctr"/>
          <a:lstStyle>
            <a:lvl1pPr algn="r">
              <a:defRPr sz="799">
                <a:solidFill>
                  <a:schemeClr val="bg1">
                    <a:lumMod val="50000"/>
                  </a:schemeClr>
                </a:solidFill>
              </a:defRPr>
            </a:lvl1pPr>
          </a:lstStyle>
          <a:p>
            <a:r>
              <a:rPr lang="pt-BR"/>
              <a:t>Ponta Grossa</a:t>
            </a:r>
            <a:endParaRPr lang="en-GB"/>
          </a:p>
        </p:txBody>
      </p:sp>
      <p:sp>
        <p:nvSpPr>
          <p:cNvPr id="6" name="Slide Number Placeholder 4">
            <a:extLst>
              <a:ext uri="{FF2B5EF4-FFF2-40B4-BE49-F238E27FC236}">
                <a16:creationId xmlns:a16="http://schemas.microsoft.com/office/drawing/2014/main" id="{FBFF2260-DBA1-42DA-B566-8E5B9059373F}"/>
              </a:ext>
            </a:extLst>
          </p:cNvPr>
          <p:cNvSpPr>
            <a:spLocks noGrp="1"/>
          </p:cNvSpPr>
          <p:nvPr>
            <p:ph type="sldNum" sz="quarter" idx="4"/>
          </p:nvPr>
        </p:nvSpPr>
        <p:spPr>
          <a:xfrm>
            <a:off x="11802281" y="6526800"/>
            <a:ext cx="360375" cy="144000"/>
          </a:xfrm>
          <a:prstGeom prst="rect">
            <a:avLst/>
          </a:prstGeom>
        </p:spPr>
        <p:txBody>
          <a:bodyPr vert="horz" lIns="43200" tIns="43200" rIns="64800" bIns="43200" rtlCol="0" anchor="ctr"/>
          <a:lstStyle>
            <a:lvl1pPr algn="r">
              <a:defRPr sz="799">
                <a:solidFill>
                  <a:schemeClr val="bg1">
                    <a:lumMod val="50000"/>
                  </a:schemeClr>
                </a:solidFill>
              </a:defRPr>
            </a:lvl1pPr>
          </a:lstStyle>
          <a:p>
            <a:fld id="{6DBB0C6A-B416-463A-A4D5-45910E1EA918}" type="slidenum">
              <a:rPr lang="en-GB" smtClean="0"/>
              <a:pPr/>
              <a:t>‹#›</a:t>
            </a:fld>
            <a:endParaRPr lang="en-GB"/>
          </a:p>
        </p:txBody>
      </p:sp>
      <p:sp>
        <p:nvSpPr>
          <p:cNvPr id="7" name="Text Placeholder 2">
            <a:extLst>
              <a:ext uri="{FF2B5EF4-FFF2-40B4-BE49-F238E27FC236}">
                <a16:creationId xmlns:a16="http://schemas.microsoft.com/office/drawing/2014/main" id="{E4B85CE8-6730-414B-B31F-7BC525AB6A46}"/>
              </a:ext>
            </a:extLst>
          </p:cNvPr>
          <p:cNvSpPr>
            <a:spLocks noGrp="1"/>
          </p:cNvSpPr>
          <p:nvPr>
            <p:ph idx="1"/>
          </p:nvPr>
        </p:nvSpPr>
        <p:spPr>
          <a:xfrm>
            <a:off x="1582892" y="1872000"/>
            <a:ext cx="9937595" cy="4534950"/>
          </a:xfrm>
          <a:prstGeom prst="rect">
            <a:avLst/>
          </a:prstGeom>
        </p:spPr>
        <p:txBody>
          <a:bodyPr vert="horz" lIns="0" tIns="54000" rIns="108000" bIns="5400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273463713"/>
      </p:ext>
    </p:extLst>
  </p:cSld>
  <p:clrMapOvr>
    <a:masterClrMapping/>
  </p:clrMapOvr>
  <p:extLst>
    <p:ext uri="{DCECCB84-F9BA-43D5-87BE-67443E8EF086}">
      <p15:sldGuideLst xmlns:p15="http://schemas.microsoft.com/office/powerpoint/2012/main">
        <p15:guide id="1" orient="horz" pos="519">
          <p15:clr>
            <a:srgbClr val="FBAE40"/>
          </p15:clr>
        </p15:guide>
        <p15:guide id="2" orient="horz" pos="70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d_Standard - 2 rows headlines, sub title and text">
    <p:spTree>
      <p:nvGrpSpPr>
        <p:cNvPr id="1" name=""/>
        <p:cNvGrpSpPr/>
        <p:nvPr/>
      </p:nvGrpSpPr>
      <p:grpSpPr>
        <a:xfrm>
          <a:off x="0" y="0"/>
          <a:ext cx="0" cy="0"/>
          <a:chOff x="0" y="0"/>
          <a:chExt cx="0" cy="0"/>
        </a:xfrm>
      </p:grpSpPr>
      <p:sp>
        <p:nvSpPr>
          <p:cNvPr id="8" name="Text Placeholder 2"/>
          <p:cNvSpPr>
            <a:spLocks noGrp="1"/>
          </p:cNvSpPr>
          <p:nvPr>
            <p:ph type="body" sz="quarter" idx="13" hasCustomPrompt="1"/>
          </p:nvPr>
        </p:nvSpPr>
        <p:spPr>
          <a:xfrm>
            <a:off x="1582740" y="1267200"/>
            <a:ext cx="9936000" cy="432000"/>
          </a:xfrm>
          <a:ln>
            <a:noFill/>
          </a:ln>
        </p:spPr>
        <p:txBody>
          <a:bodyPr lIns="0" tIns="54000" rIns="108000" bIns="54000">
            <a:noAutofit/>
          </a:bodyPr>
          <a:lstStyle>
            <a:lvl1pPr>
              <a:lnSpc>
                <a:spcPts val="2897"/>
              </a:lnSpc>
              <a:spcBef>
                <a:spcPts val="599"/>
              </a:spcBef>
              <a:buNone/>
              <a:defRPr>
                <a:solidFill>
                  <a:schemeClr val="accent2"/>
                </a:solidFill>
              </a:defRPr>
            </a:lvl1pPr>
          </a:lstStyle>
          <a:p>
            <a:pPr lvl="0"/>
            <a:r>
              <a:rPr lang="en-GB" noProof="0"/>
              <a:t>Click to edit subtitle 24 </a:t>
            </a:r>
            <a:r>
              <a:rPr lang="en-GB" noProof="0" err="1"/>
              <a:t>pt</a:t>
            </a:r>
            <a:endParaRPr lang="en-GB" noProof="0"/>
          </a:p>
        </p:txBody>
      </p:sp>
      <p:sp>
        <p:nvSpPr>
          <p:cNvPr id="9" name="Title Placeholder 1"/>
          <p:cNvSpPr>
            <a:spLocks noGrp="1"/>
          </p:cNvSpPr>
          <p:nvPr>
            <p:ph type="title" hasCustomPrompt="1"/>
          </p:nvPr>
        </p:nvSpPr>
        <p:spPr>
          <a:xfrm>
            <a:off x="1582740" y="482400"/>
            <a:ext cx="9936000" cy="792000"/>
          </a:xfrm>
          <a:prstGeom prst="rect">
            <a:avLst/>
          </a:prstGeom>
          <a:ln>
            <a:noFill/>
          </a:ln>
        </p:spPr>
        <p:txBody>
          <a:bodyPr vert="horz" lIns="0" tIns="54000" rIns="108000" bIns="54000" rtlCol="0" anchor="t" anchorCtr="0">
            <a:noAutofit/>
          </a:bodyPr>
          <a:lstStyle>
            <a:lvl1pPr>
              <a:defRPr lang="en-GB" noProof="0" dirty="0"/>
            </a:lvl1pPr>
          </a:lstStyle>
          <a:p>
            <a:pPr lvl="0"/>
            <a:r>
              <a:rPr lang="en-GB" noProof="0"/>
              <a:t>Click to edit 2-line title 28 </a:t>
            </a:r>
            <a:r>
              <a:rPr lang="en-GB" noProof="0" err="1"/>
              <a:t>pt</a:t>
            </a:r>
            <a:endParaRPr lang="en-GB" noProof="0"/>
          </a:p>
        </p:txBody>
      </p:sp>
      <p:sp>
        <p:nvSpPr>
          <p:cNvPr id="5" name="Date Placeholder 3">
            <a:extLst>
              <a:ext uri="{FF2B5EF4-FFF2-40B4-BE49-F238E27FC236}">
                <a16:creationId xmlns:a16="http://schemas.microsoft.com/office/drawing/2014/main" id="{CABA867E-558D-4A11-B8BA-ABD04A03DE28}"/>
              </a:ext>
            </a:extLst>
          </p:cNvPr>
          <p:cNvSpPr>
            <a:spLocks noGrp="1"/>
          </p:cNvSpPr>
          <p:nvPr>
            <p:ph type="dt" sz="half" idx="2"/>
          </p:nvPr>
        </p:nvSpPr>
        <p:spPr>
          <a:xfrm>
            <a:off x="9294071" y="6526800"/>
            <a:ext cx="2598304" cy="144000"/>
          </a:xfrm>
          <a:prstGeom prst="rect">
            <a:avLst/>
          </a:prstGeom>
        </p:spPr>
        <p:txBody>
          <a:bodyPr vert="horz" lIns="43200" tIns="43200" rIns="43200" bIns="43200" rtlCol="0" anchor="ctr"/>
          <a:lstStyle>
            <a:lvl1pPr algn="r">
              <a:defRPr sz="799">
                <a:solidFill>
                  <a:schemeClr val="bg1">
                    <a:lumMod val="50000"/>
                  </a:schemeClr>
                </a:solidFill>
              </a:defRPr>
            </a:lvl1pPr>
          </a:lstStyle>
          <a:p>
            <a:r>
              <a:rPr lang="pt-BR"/>
              <a:t>Ponta Grossa</a:t>
            </a:r>
            <a:endParaRPr lang="en-GB"/>
          </a:p>
        </p:txBody>
      </p:sp>
      <p:sp>
        <p:nvSpPr>
          <p:cNvPr id="6" name="Slide Number Placeholder 4">
            <a:extLst>
              <a:ext uri="{FF2B5EF4-FFF2-40B4-BE49-F238E27FC236}">
                <a16:creationId xmlns:a16="http://schemas.microsoft.com/office/drawing/2014/main" id="{93521342-B286-423C-8705-C412991B21FA}"/>
              </a:ext>
            </a:extLst>
          </p:cNvPr>
          <p:cNvSpPr>
            <a:spLocks noGrp="1"/>
          </p:cNvSpPr>
          <p:nvPr>
            <p:ph type="sldNum" sz="quarter" idx="4"/>
          </p:nvPr>
        </p:nvSpPr>
        <p:spPr>
          <a:xfrm>
            <a:off x="11802281" y="6526800"/>
            <a:ext cx="360375" cy="144000"/>
          </a:xfrm>
          <a:prstGeom prst="rect">
            <a:avLst/>
          </a:prstGeom>
        </p:spPr>
        <p:txBody>
          <a:bodyPr vert="horz" lIns="43200" tIns="43200" rIns="64800" bIns="43200" rtlCol="0" anchor="ctr"/>
          <a:lstStyle>
            <a:lvl1pPr algn="r">
              <a:defRPr sz="799">
                <a:solidFill>
                  <a:schemeClr val="bg1">
                    <a:lumMod val="50000"/>
                  </a:schemeClr>
                </a:solidFill>
              </a:defRPr>
            </a:lvl1pPr>
          </a:lstStyle>
          <a:p>
            <a:fld id="{6DBB0C6A-B416-463A-A4D5-45910E1EA918}" type="slidenum">
              <a:rPr lang="en-GB" smtClean="0"/>
              <a:pPr/>
              <a:t>‹#›</a:t>
            </a:fld>
            <a:endParaRPr lang="en-GB"/>
          </a:p>
        </p:txBody>
      </p:sp>
      <p:sp>
        <p:nvSpPr>
          <p:cNvPr id="7" name="Text Placeholder 2">
            <a:extLst>
              <a:ext uri="{FF2B5EF4-FFF2-40B4-BE49-F238E27FC236}">
                <a16:creationId xmlns:a16="http://schemas.microsoft.com/office/drawing/2014/main" id="{FA9BB5EF-574D-459F-8EDB-8168AD68EAFF}"/>
              </a:ext>
            </a:extLst>
          </p:cNvPr>
          <p:cNvSpPr>
            <a:spLocks noGrp="1"/>
          </p:cNvSpPr>
          <p:nvPr>
            <p:ph idx="1"/>
          </p:nvPr>
        </p:nvSpPr>
        <p:spPr>
          <a:xfrm>
            <a:off x="1582892" y="1872000"/>
            <a:ext cx="9937595" cy="4534950"/>
          </a:xfrm>
          <a:prstGeom prst="rect">
            <a:avLst/>
          </a:prstGeom>
        </p:spPr>
        <p:txBody>
          <a:bodyPr vert="horz" lIns="0" tIns="54000" rIns="108000" bIns="5400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765383665"/>
      </p:ext>
    </p:extLst>
  </p:cSld>
  <p:clrMapOvr>
    <a:masterClrMapping/>
  </p:clrMapOvr>
  <p:extLst>
    <p:ext uri="{DCECCB84-F9BA-43D5-87BE-67443E8EF086}">
      <p15:sldGuideLst xmlns:p15="http://schemas.microsoft.com/office/powerpoint/2012/main">
        <p15:guide id="1" orient="horz" pos="750">
          <p15:clr>
            <a:srgbClr val="FBAE40"/>
          </p15:clr>
        </p15:guide>
        <p15:guide id="2" orient="horz" pos="932">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e_Standard - 1 row headline, sub title and 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ED27491-8C22-4583-8381-7ADEE05FAF3C}"/>
              </a:ext>
            </a:extLst>
          </p:cNvPr>
          <p:cNvSpPr>
            <a:spLocks noGrp="1"/>
          </p:cNvSpPr>
          <p:nvPr>
            <p:ph type="pic" sz="quarter" idx="14" hasCustomPrompt="1"/>
          </p:nvPr>
        </p:nvSpPr>
        <p:spPr>
          <a:xfrm>
            <a:off x="1582047" y="1872000"/>
            <a:ext cx="9936000" cy="4536000"/>
          </a:xfrm>
          <a:noFill/>
        </p:spPr>
        <p:txBody>
          <a:bodyPr anchor="ctr"/>
          <a:lstStyle>
            <a:lvl1pPr marL="0" indent="0" algn="l">
              <a:buNone/>
              <a:defRPr>
                <a:solidFill>
                  <a:schemeClr val="accent6"/>
                </a:solidFill>
              </a:defRPr>
            </a:lvl1pPr>
          </a:lstStyle>
          <a:p>
            <a:r>
              <a:rPr lang="en-GB"/>
              <a:t>       Click on icon to insert picture</a:t>
            </a:r>
          </a:p>
        </p:txBody>
      </p:sp>
      <p:sp>
        <p:nvSpPr>
          <p:cNvPr id="5" name="Date Placeholder 3">
            <a:extLst>
              <a:ext uri="{FF2B5EF4-FFF2-40B4-BE49-F238E27FC236}">
                <a16:creationId xmlns:a16="http://schemas.microsoft.com/office/drawing/2014/main" id="{13ACE4BA-C0F3-422D-8370-E455CFFB59F6}"/>
              </a:ext>
            </a:extLst>
          </p:cNvPr>
          <p:cNvSpPr>
            <a:spLocks noGrp="1"/>
          </p:cNvSpPr>
          <p:nvPr>
            <p:ph type="dt" sz="half" idx="2"/>
          </p:nvPr>
        </p:nvSpPr>
        <p:spPr>
          <a:xfrm>
            <a:off x="9294071" y="6526800"/>
            <a:ext cx="2598304" cy="144000"/>
          </a:xfrm>
          <a:prstGeom prst="rect">
            <a:avLst/>
          </a:prstGeom>
        </p:spPr>
        <p:txBody>
          <a:bodyPr vert="horz" lIns="43200" tIns="43200" rIns="43200" bIns="43200" rtlCol="0" anchor="ctr"/>
          <a:lstStyle>
            <a:lvl1pPr algn="r">
              <a:defRPr sz="799">
                <a:solidFill>
                  <a:schemeClr val="bg1">
                    <a:lumMod val="50000"/>
                  </a:schemeClr>
                </a:solidFill>
              </a:defRPr>
            </a:lvl1pPr>
          </a:lstStyle>
          <a:p>
            <a:r>
              <a:rPr lang="pt-BR"/>
              <a:t>Ponta Grossa</a:t>
            </a:r>
            <a:endParaRPr lang="en-GB"/>
          </a:p>
        </p:txBody>
      </p:sp>
      <p:sp>
        <p:nvSpPr>
          <p:cNvPr id="6" name="Slide Number Placeholder 4">
            <a:extLst>
              <a:ext uri="{FF2B5EF4-FFF2-40B4-BE49-F238E27FC236}">
                <a16:creationId xmlns:a16="http://schemas.microsoft.com/office/drawing/2014/main" id="{69DCA39B-05A7-4C61-8AFE-5A29FE206FB0}"/>
              </a:ext>
            </a:extLst>
          </p:cNvPr>
          <p:cNvSpPr>
            <a:spLocks noGrp="1"/>
          </p:cNvSpPr>
          <p:nvPr>
            <p:ph type="sldNum" sz="quarter" idx="4"/>
          </p:nvPr>
        </p:nvSpPr>
        <p:spPr>
          <a:xfrm>
            <a:off x="11802281" y="6526800"/>
            <a:ext cx="360375" cy="144000"/>
          </a:xfrm>
          <a:prstGeom prst="rect">
            <a:avLst/>
          </a:prstGeom>
        </p:spPr>
        <p:txBody>
          <a:bodyPr vert="horz" lIns="43200" tIns="43200" rIns="64800" bIns="43200" rtlCol="0" anchor="ctr"/>
          <a:lstStyle>
            <a:lvl1pPr algn="r">
              <a:defRPr sz="799">
                <a:solidFill>
                  <a:schemeClr val="bg1">
                    <a:lumMod val="50000"/>
                  </a:schemeClr>
                </a:solidFill>
              </a:defRPr>
            </a:lvl1pPr>
          </a:lstStyle>
          <a:p>
            <a:fld id="{6DBB0C6A-B416-463A-A4D5-45910E1EA918}" type="slidenum">
              <a:rPr lang="en-GB" smtClean="0"/>
              <a:pPr/>
              <a:t>‹#›</a:t>
            </a:fld>
            <a:endParaRPr lang="en-GB"/>
          </a:p>
        </p:txBody>
      </p:sp>
      <p:sp>
        <p:nvSpPr>
          <p:cNvPr id="7" name="Text Placeholder 2">
            <a:extLst>
              <a:ext uri="{FF2B5EF4-FFF2-40B4-BE49-F238E27FC236}">
                <a16:creationId xmlns:a16="http://schemas.microsoft.com/office/drawing/2014/main" id="{206FAEC1-EB71-4DB7-A870-A328BFA8A437}"/>
              </a:ext>
            </a:extLst>
          </p:cNvPr>
          <p:cNvSpPr>
            <a:spLocks noGrp="1"/>
          </p:cNvSpPr>
          <p:nvPr>
            <p:ph type="body" sz="quarter" idx="13" hasCustomPrompt="1"/>
          </p:nvPr>
        </p:nvSpPr>
        <p:spPr>
          <a:xfrm>
            <a:off x="1582048" y="900000"/>
            <a:ext cx="9936000" cy="432000"/>
          </a:xfrm>
          <a:ln>
            <a:noFill/>
          </a:ln>
        </p:spPr>
        <p:txBody>
          <a:bodyPr lIns="0" tIns="54000" rIns="108000" bIns="54000">
            <a:noAutofit/>
          </a:bodyPr>
          <a:lstStyle>
            <a:lvl1pPr>
              <a:lnSpc>
                <a:spcPts val="2897"/>
              </a:lnSpc>
              <a:spcBef>
                <a:spcPts val="599"/>
              </a:spcBef>
              <a:buNone/>
              <a:defRPr>
                <a:solidFill>
                  <a:schemeClr val="accent2"/>
                </a:solidFill>
              </a:defRPr>
            </a:lvl1pPr>
          </a:lstStyle>
          <a:p>
            <a:pPr lvl="0"/>
            <a:r>
              <a:rPr lang="en-GB" noProof="0"/>
              <a:t>Click to edit subtitle 24 </a:t>
            </a:r>
            <a:r>
              <a:rPr lang="en-GB" noProof="0" err="1"/>
              <a:t>pt</a:t>
            </a:r>
            <a:endParaRPr lang="en-GB" noProof="0"/>
          </a:p>
        </p:txBody>
      </p:sp>
      <p:sp>
        <p:nvSpPr>
          <p:cNvPr id="10" name="Title Placeholder 1">
            <a:extLst>
              <a:ext uri="{FF2B5EF4-FFF2-40B4-BE49-F238E27FC236}">
                <a16:creationId xmlns:a16="http://schemas.microsoft.com/office/drawing/2014/main" id="{9B176F05-EFF4-4F6C-A3EC-BCE42AD0FE36}"/>
              </a:ext>
            </a:extLst>
          </p:cNvPr>
          <p:cNvSpPr>
            <a:spLocks noGrp="1"/>
          </p:cNvSpPr>
          <p:nvPr>
            <p:ph type="title" hasCustomPrompt="1"/>
          </p:nvPr>
        </p:nvSpPr>
        <p:spPr>
          <a:xfrm>
            <a:off x="1582740" y="482400"/>
            <a:ext cx="9936000" cy="432000"/>
          </a:xfrm>
          <a:prstGeom prst="rect">
            <a:avLst/>
          </a:prstGeom>
          <a:ln>
            <a:noFill/>
          </a:ln>
        </p:spPr>
        <p:txBody>
          <a:bodyPr vert="horz" lIns="0" tIns="54000" rIns="108000" bIns="54000" rtlCol="0" anchor="t" anchorCtr="0">
            <a:noAutofit/>
          </a:bodyPr>
          <a:lstStyle>
            <a:lvl1pPr>
              <a:lnSpc>
                <a:spcPct val="85000"/>
              </a:lnSpc>
              <a:defRPr/>
            </a:lvl1pPr>
          </a:lstStyle>
          <a:p>
            <a:r>
              <a:rPr lang="en-GB" noProof="0"/>
              <a:t>Click to edit 1-line title 28 </a:t>
            </a:r>
            <a:r>
              <a:rPr lang="en-GB" noProof="0" err="1"/>
              <a:t>pt</a:t>
            </a:r>
            <a:endParaRPr lang="en-GB" noProof="0"/>
          </a:p>
        </p:txBody>
      </p:sp>
    </p:spTree>
    <p:extLst>
      <p:ext uri="{BB962C8B-B14F-4D97-AF65-F5344CB8AC3E}">
        <p14:creationId xmlns:p14="http://schemas.microsoft.com/office/powerpoint/2010/main" val="2154359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b_Standard - 2 rows headlines and text">
    <p:spTree>
      <p:nvGrpSpPr>
        <p:cNvPr id="1" name=""/>
        <p:cNvGrpSpPr/>
        <p:nvPr/>
      </p:nvGrpSpPr>
      <p:grpSpPr>
        <a:xfrm>
          <a:off x="0" y="0"/>
          <a:ext cx="0" cy="0"/>
          <a:chOff x="0" y="0"/>
          <a:chExt cx="0" cy="0"/>
        </a:xfrm>
      </p:grpSpPr>
      <p:sp>
        <p:nvSpPr>
          <p:cNvPr id="9" name="Title Placeholder 1"/>
          <p:cNvSpPr>
            <a:spLocks noGrp="1"/>
          </p:cNvSpPr>
          <p:nvPr>
            <p:ph type="title" hasCustomPrompt="1"/>
          </p:nvPr>
        </p:nvSpPr>
        <p:spPr>
          <a:xfrm>
            <a:off x="1582739" y="482400"/>
            <a:ext cx="9936000" cy="792000"/>
          </a:xfrm>
          <a:prstGeom prst="rect">
            <a:avLst/>
          </a:prstGeom>
          <a:ln>
            <a:noFill/>
          </a:ln>
        </p:spPr>
        <p:txBody>
          <a:bodyPr vert="horz" lIns="0" tIns="54000" rIns="108000" bIns="54000" rtlCol="0" anchor="t" anchorCtr="0">
            <a:noAutofit/>
          </a:bodyPr>
          <a:lstStyle>
            <a:lvl1pPr>
              <a:defRPr lang="en-GB" noProof="0" dirty="0"/>
            </a:lvl1pPr>
          </a:lstStyle>
          <a:p>
            <a:pPr lvl="0"/>
            <a:r>
              <a:rPr lang="en-GB" noProof="0" dirty="0"/>
              <a:t>Click to edit 2-line title 28 </a:t>
            </a:r>
            <a:r>
              <a:rPr lang="en-GB" noProof="0" dirty="0" err="1"/>
              <a:t>pt</a:t>
            </a:r>
            <a:endParaRPr lang="en-GB" noProof="0" dirty="0"/>
          </a:p>
        </p:txBody>
      </p:sp>
      <p:sp>
        <p:nvSpPr>
          <p:cNvPr id="4" name="Date Placeholder 3">
            <a:extLst>
              <a:ext uri="{FF2B5EF4-FFF2-40B4-BE49-F238E27FC236}">
                <a16:creationId xmlns:a16="http://schemas.microsoft.com/office/drawing/2014/main" id="{219F3696-02EB-45E1-9888-F868FAD87771}"/>
              </a:ext>
            </a:extLst>
          </p:cNvPr>
          <p:cNvSpPr>
            <a:spLocks noGrp="1"/>
          </p:cNvSpPr>
          <p:nvPr>
            <p:ph type="dt" sz="half" idx="2"/>
          </p:nvPr>
        </p:nvSpPr>
        <p:spPr>
          <a:xfrm>
            <a:off x="9294071" y="6526800"/>
            <a:ext cx="2598304" cy="144000"/>
          </a:xfrm>
          <a:prstGeom prst="rect">
            <a:avLst/>
          </a:prstGeom>
        </p:spPr>
        <p:txBody>
          <a:bodyPr vert="horz" lIns="43200" tIns="43200" rIns="43200" bIns="43200" rtlCol="0" anchor="ctr"/>
          <a:lstStyle>
            <a:lvl1pPr algn="r">
              <a:defRPr sz="800">
                <a:solidFill>
                  <a:schemeClr val="bg1">
                    <a:lumMod val="50000"/>
                  </a:schemeClr>
                </a:solidFill>
              </a:defRPr>
            </a:lvl1pPr>
          </a:lstStyle>
          <a:p>
            <a:r>
              <a:rPr lang="pt-BR"/>
              <a:t>Ponta Grossa</a:t>
            </a:r>
            <a:endParaRPr lang="en-GB" dirty="0"/>
          </a:p>
        </p:txBody>
      </p:sp>
      <p:sp>
        <p:nvSpPr>
          <p:cNvPr id="5" name="Slide Number Placeholder 4">
            <a:extLst>
              <a:ext uri="{FF2B5EF4-FFF2-40B4-BE49-F238E27FC236}">
                <a16:creationId xmlns:a16="http://schemas.microsoft.com/office/drawing/2014/main" id="{D3B1AE3F-1B70-457A-9C67-C29C65037621}"/>
              </a:ext>
            </a:extLst>
          </p:cNvPr>
          <p:cNvSpPr>
            <a:spLocks noGrp="1"/>
          </p:cNvSpPr>
          <p:nvPr>
            <p:ph type="sldNum" sz="quarter" idx="4"/>
          </p:nvPr>
        </p:nvSpPr>
        <p:spPr>
          <a:xfrm>
            <a:off x="11802281" y="6526800"/>
            <a:ext cx="360375" cy="144000"/>
          </a:xfrm>
          <a:prstGeom prst="rect">
            <a:avLst/>
          </a:prstGeom>
        </p:spPr>
        <p:txBody>
          <a:bodyPr vert="horz" lIns="43200" tIns="43200" rIns="64800" bIns="43200" rtlCol="0" anchor="ctr"/>
          <a:lstStyle>
            <a:lvl1pPr algn="r">
              <a:defRPr sz="800">
                <a:solidFill>
                  <a:schemeClr val="bg1">
                    <a:lumMod val="50000"/>
                  </a:schemeClr>
                </a:solidFill>
              </a:defRPr>
            </a:lvl1pPr>
          </a:lstStyle>
          <a:p>
            <a:fld id="{6DBB0C6A-B416-463A-A4D5-45910E1EA918}" type="slidenum">
              <a:rPr lang="en-GB" smtClean="0"/>
              <a:pPr/>
              <a:t>‹#›</a:t>
            </a:fld>
            <a:endParaRPr lang="en-GB" dirty="0"/>
          </a:p>
        </p:txBody>
      </p:sp>
      <p:sp>
        <p:nvSpPr>
          <p:cNvPr id="6" name="Text Placeholder 2">
            <a:extLst>
              <a:ext uri="{FF2B5EF4-FFF2-40B4-BE49-F238E27FC236}">
                <a16:creationId xmlns:a16="http://schemas.microsoft.com/office/drawing/2014/main" id="{97284558-1DFD-4AC6-BB36-AC6D866D2866}"/>
              </a:ext>
            </a:extLst>
          </p:cNvPr>
          <p:cNvSpPr>
            <a:spLocks noGrp="1"/>
          </p:cNvSpPr>
          <p:nvPr>
            <p:ph idx="1"/>
          </p:nvPr>
        </p:nvSpPr>
        <p:spPr>
          <a:xfrm>
            <a:off x="1582892" y="1872000"/>
            <a:ext cx="9937595" cy="4534950"/>
          </a:xfrm>
          <a:prstGeom prst="rect">
            <a:avLst/>
          </a:prstGeom>
        </p:spPr>
        <p:txBody>
          <a:bodyPr vert="horz" lIns="0" tIns="54000" rIns="108000" bIns="5400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27732239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f_Standard - 1 row headline and sub title, text and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D9AAD56-86AE-4EE4-9E48-FF8FEA838BD1}"/>
              </a:ext>
            </a:extLst>
          </p:cNvPr>
          <p:cNvSpPr>
            <a:spLocks noGrp="1"/>
          </p:cNvSpPr>
          <p:nvPr>
            <p:ph type="pic" sz="quarter" idx="14" hasCustomPrompt="1"/>
          </p:nvPr>
        </p:nvSpPr>
        <p:spPr>
          <a:xfrm>
            <a:off x="9105475" y="0"/>
            <a:ext cx="3099225" cy="6858000"/>
          </a:xfrm>
          <a:noFill/>
          <a:ln>
            <a:noFill/>
          </a:ln>
        </p:spPr>
        <p:txBody>
          <a:bodyPr lIns="108000" tIns="2376000" anchor="t" anchorCtr="1"/>
          <a:lstStyle>
            <a:lvl1pPr marL="0" indent="0" algn="l">
              <a:buNone/>
              <a:defRPr>
                <a:solidFill>
                  <a:schemeClr val="accent6"/>
                </a:solidFill>
              </a:defRPr>
            </a:lvl1pPr>
          </a:lstStyle>
          <a:p>
            <a:r>
              <a:rPr lang="en-GB"/>
              <a:t>Click on icon to insert picture</a:t>
            </a:r>
          </a:p>
        </p:txBody>
      </p:sp>
      <p:sp>
        <p:nvSpPr>
          <p:cNvPr id="6" name="Date Placeholder 3">
            <a:extLst>
              <a:ext uri="{FF2B5EF4-FFF2-40B4-BE49-F238E27FC236}">
                <a16:creationId xmlns:a16="http://schemas.microsoft.com/office/drawing/2014/main" id="{D1793D5D-1D08-4A81-A7F5-0241ED0375A7}"/>
              </a:ext>
            </a:extLst>
          </p:cNvPr>
          <p:cNvSpPr>
            <a:spLocks noGrp="1"/>
          </p:cNvSpPr>
          <p:nvPr>
            <p:ph type="dt" sz="half" idx="2"/>
          </p:nvPr>
        </p:nvSpPr>
        <p:spPr>
          <a:xfrm>
            <a:off x="9294071" y="6526800"/>
            <a:ext cx="2598304" cy="144000"/>
          </a:xfrm>
          <a:prstGeom prst="rect">
            <a:avLst/>
          </a:prstGeom>
        </p:spPr>
        <p:txBody>
          <a:bodyPr vert="horz" lIns="43200" tIns="43200" rIns="43200" bIns="43200" rtlCol="0" anchor="ctr"/>
          <a:lstStyle>
            <a:lvl1pPr algn="r">
              <a:defRPr sz="799">
                <a:solidFill>
                  <a:schemeClr val="bg1">
                    <a:lumMod val="50000"/>
                  </a:schemeClr>
                </a:solidFill>
              </a:defRPr>
            </a:lvl1pPr>
          </a:lstStyle>
          <a:p>
            <a:r>
              <a:rPr lang="pt-BR"/>
              <a:t>Ponta Grossa</a:t>
            </a:r>
            <a:endParaRPr lang="en-GB"/>
          </a:p>
        </p:txBody>
      </p:sp>
      <p:sp>
        <p:nvSpPr>
          <p:cNvPr id="10" name="Slide Number Placeholder 4">
            <a:extLst>
              <a:ext uri="{FF2B5EF4-FFF2-40B4-BE49-F238E27FC236}">
                <a16:creationId xmlns:a16="http://schemas.microsoft.com/office/drawing/2014/main" id="{7A288ED8-A5B1-4268-83FA-118F52EC4ACA}"/>
              </a:ext>
            </a:extLst>
          </p:cNvPr>
          <p:cNvSpPr>
            <a:spLocks noGrp="1"/>
          </p:cNvSpPr>
          <p:nvPr>
            <p:ph type="sldNum" sz="quarter" idx="4"/>
          </p:nvPr>
        </p:nvSpPr>
        <p:spPr>
          <a:xfrm>
            <a:off x="11802281" y="6526800"/>
            <a:ext cx="360375" cy="144000"/>
          </a:xfrm>
          <a:prstGeom prst="rect">
            <a:avLst/>
          </a:prstGeom>
        </p:spPr>
        <p:txBody>
          <a:bodyPr vert="horz" lIns="43200" tIns="43200" rIns="64800" bIns="43200" rtlCol="0" anchor="ctr"/>
          <a:lstStyle>
            <a:lvl1pPr algn="r">
              <a:defRPr sz="799">
                <a:solidFill>
                  <a:schemeClr val="bg1">
                    <a:lumMod val="50000"/>
                  </a:schemeClr>
                </a:solidFill>
              </a:defRPr>
            </a:lvl1pPr>
          </a:lstStyle>
          <a:p>
            <a:fld id="{6DBB0C6A-B416-463A-A4D5-45910E1EA918}" type="slidenum">
              <a:rPr lang="en-GB" smtClean="0"/>
              <a:pPr/>
              <a:t>‹#›</a:t>
            </a:fld>
            <a:endParaRPr lang="en-GB"/>
          </a:p>
        </p:txBody>
      </p:sp>
      <p:sp>
        <p:nvSpPr>
          <p:cNvPr id="13" name="Text Placeholder 2">
            <a:extLst>
              <a:ext uri="{FF2B5EF4-FFF2-40B4-BE49-F238E27FC236}">
                <a16:creationId xmlns:a16="http://schemas.microsoft.com/office/drawing/2014/main" id="{0AC0279F-78DD-40DA-8135-64BA5E329E5E}"/>
              </a:ext>
            </a:extLst>
          </p:cNvPr>
          <p:cNvSpPr>
            <a:spLocks noGrp="1"/>
          </p:cNvSpPr>
          <p:nvPr>
            <p:ph type="body" sz="quarter" idx="13" hasCustomPrompt="1"/>
          </p:nvPr>
        </p:nvSpPr>
        <p:spPr>
          <a:xfrm>
            <a:off x="1582046" y="900000"/>
            <a:ext cx="7412914" cy="432000"/>
          </a:xfrm>
          <a:ln>
            <a:noFill/>
          </a:ln>
        </p:spPr>
        <p:txBody>
          <a:bodyPr lIns="0" tIns="54000" rIns="108000" bIns="54000">
            <a:noAutofit/>
          </a:bodyPr>
          <a:lstStyle>
            <a:lvl1pPr>
              <a:lnSpc>
                <a:spcPts val="2897"/>
              </a:lnSpc>
              <a:spcBef>
                <a:spcPts val="599"/>
              </a:spcBef>
              <a:buNone/>
              <a:defRPr>
                <a:solidFill>
                  <a:schemeClr val="accent2"/>
                </a:solidFill>
              </a:defRPr>
            </a:lvl1pPr>
          </a:lstStyle>
          <a:p>
            <a:pPr lvl="0"/>
            <a:r>
              <a:rPr lang="en-GB" noProof="0"/>
              <a:t>Click to edit subtitle 24 </a:t>
            </a:r>
            <a:r>
              <a:rPr lang="en-GB" noProof="0" err="1"/>
              <a:t>pt</a:t>
            </a:r>
            <a:endParaRPr lang="en-GB" noProof="0"/>
          </a:p>
        </p:txBody>
      </p:sp>
      <p:sp>
        <p:nvSpPr>
          <p:cNvPr id="14" name="Title Placeholder 1">
            <a:extLst>
              <a:ext uri="{FF2B5EF4-FFF2-40B4-BE49-F238E27FC236}">
                <a16:creationId xmlns:a16="http://schemas.microsoft.com/office/drawing/2014/main" id="{56502FF7-696F-4D7E-A44D-E9D69985C736}"/>
              </a:ext>
            </a:extLst>
          </p:cNvPr>
          <p:cNvSpPr>
            <a:spLocks noGrp="1"/>
          </p:cNvSpPr>
          <p:nvPr>
            <p:ph type="title" hasCustomPrompt="1"/>
          </p:nvPr>
        </p:nvSpPr>
        <p:spPr>
          <a:xfrm>
            <a:off x="1582738" y="482400"/>
            <a:ext cx="7412914" cy="432000"/>
          </a:xfrm>
          <a:prstGeom prst="rect">
            <a:avLst/>
          </a:prstGeom>
          <a:ln>
            <a:noFill/>
          </a:ln>
        </p:spPr>
        <p:txBody>
          <a:bodyPr vert="horz" lIns="0" tIns="54000" rIns="108000" bIns="54000" rtlCol="0" anchor="t" anchorCtr="0">
            <a:noAutofit/>
          </a:bodyPr>
          <a:lstStyle>
            <a:lvl1pPr>
              <a:lnSpc>
                <a:spcPct val="85000"/>
              </a:lnSpc>
              <a:defRPr/>
            </a:lvl1pPr>
          </a:lstStyle>
          <a:p>
            <a:r>
              <a:rPr lang="en-GB" noProof="0"/>
              <a:t>Click to edit 1-line title 28 </a:t>
            </a:r>
            <a:r>
              <a:rPr lang="en-GB" noProof="0" err="1"/>
              <a:t>pt</a:t>
            </a:r>
            <a:endParaRPr lang="en-GB" noProof="0"/>
          </a:p>
        </p:txBody>
      </p:sp>
      <p:sp>
        <p:nvSpPr>
          <p:cNvPr id="8" name="Content Placeholder 2">
            <a:extLst>
              <a:ext uri="{FF2B5EF4-FFF2-40B4-BE49-F238E27FC236}">
                <a16:creationId xmlns:a16="http://schemas.microsoft.com/office/drawing/2014/main" id="{825BA8B9-F5FF-430A-8ECE-0319E1823098}"/>
              </a:ext>
            </a:extLst>
          </p:cNvPr>
          <p:cNvSpPr>
            <a:spLocks noGrp="1"/>
          </p:cNvSpPr>
          <p:nvPr>
            <p:ph idx="1" hasCustomPrompt="1"/>
          </p:nvPr>
        </p:nvSpPr>
        <p:spPr>
          <a:xfrm>
            <a:off x="1582892" y="1872000"/>
            <a:ext cx="7412914" cy="4536000"/>
          </a:xfrm>
          <a:ln>
            <a:noFill/>
          </a:ln>
        </p:spPr>
        <p:txBody>
          <a:bodyPr lIns="0" rIns="108000"/>
          <a:lstStyle>
            <a:lvl1pPr>
              <a:buSzPct val="80000"/>
              <a:defRPr/>
            </a:lvl1pPr>
          </a:lstStyle>
          <a:p>
            <a:pPr lvl="0"/>
            <a:r>
              <a:rPr lang="en-GB" noProof="0"/>
              <a:t>Click to edit text 24 </a:t>
            </a:r>
            <a:r>
              <a:rPr lang="en-GB" noProof="0" err="1"/>
              <a:t>pt</a:t>
            </a:r>
            <a:endParaRPr lang="en-GB" noProof="0"/>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15035470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a_Standard - headline">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CCA9EEF4-F684-4929-9778-96C15145A0A1}"/>
              </a:ext>
            </a:extLst>
          </p:cNvPr>
          <p:cNvSpPr>
            <a:spLocks noGrp="1"/>
          </p:cNvSpPr>
          <p:nvPr>
            <p:ph type="dt" sz="half" idx="2"/>
          </p:nvPr>
        </p:nvSpPr>
        <p:spPr>
          <a:xfrm>
            <a:off x="9294071" y="6526800"/>
            <a:ext cx="2598304" cy="144000"/>
          </a:xfrm>
          <a:prstGeom prst="rect">
            <a:avLst/>
          </a:prstGeom>
        </p:spPr>
        <p:txBody>
          <a:bodyPr vert="horz" lIns="43200" tIns="43200" rIns="43200" bIns="43200" rtlCol="0" anchor="ctr"/>
          <a:lstStyle>
            <a:lvl1pPr algn="r">
              <a:defRPr sz="799">
                <a:solidFill>
                  <a:schemeClr val="bg1">
                    <a:lumMod val="50000"/>
                  </a:schemeClr>
                </a:solidFill>
              </a:defRPr>
            </a:lvl1pPr>
          </a:lstStyle>
          <a:p>
            <a:r>
              <a:rPr lang="pt-BR"/>
              <a:t>Ponta Grossa</a:t>
            </a:r>
            <a:endParaRPr lang="en-GB"/>
          </a:p>
        </p:txBody>
      </p:sp>
      <p:sp>
        <p:nvSpPr>
          <p:cNvPr id="4" name="Slide Number Placeholder 4">
            <a:extLst>
              <a:ext uri="{FF2B5EF4-FFF2-40B4-BE49-F238E27FC236}">
                <a16:creationId xmlns:a16="http://schemas.microsoft.com/office/drawing/2014/main" id="{EE000F40-971B-4811-8E5C-B1252D4A5BA9}"/>
              </a:ext>
            </a:extLst>
          </p:cNvPr>
          <p:cNvSpPr>
            <a:spLocks noGrp="1"/>
          </p:cNvSpPr>
          <p:nvPr>
            <p:ph type="sldNum" sz="quarter" idx="4"/>
          </p:nvPr>
        </p:nvSpPr>
        <p:spPr>
          <a:xfrm>
            <a:off x="11802281" y="6526800"/>
            <a:ext cx="360375" cy="144000"/>
          </a:xfrm>
          <a:prstGeom prst="rect">
            <a:avLst/>
          </a:prstGeom>
        </p:spPr>
        <p:txBody>
          <a:bodyPr vert="horz" lIns="43200" tIns="43200" rIns="64800" bIns="43200" rtlCol="0" anchor="ctr"/>
          <a:lstStyle>
            <a:lvl1pPr algn="r">
              <a:defRPr sz="799">
                <a:solidFill>
                  <a:schemeClr val="bg1">
                    <a:lumMod val="50000"/>
                  </a:schemeClr>
                </a:solidFill>
              </a:defRPr>
            </a:lvl1pPr>
          </a:lstStyle>
          <a:p>
            <a:fld id="{6DBB0C6A-B416-463A-A4D5-45910E1EA918}" type="slidenum">
              <a:rPr lang="en-GB" smtClean="0"/>
              <a:pPr/>
              <a:t>‹#›</a:t>
            </a:fld>
            <a:endParaRPr lang="en-GB"/>
          </a:p>
        </p:txBody>
      </p:sp>
      <p:sp>
        <p:nvSpPr>
          <p:cNvPr id="5" name="Title 1">
            <a:extLst>
              <a:ext uri="{FF2B5EF4-FFF2-40B4-BE49-F238E27FC236}">
                <a16:creationId xmlns:a16="http://schemas.microsoft.com/office/drawing/2014/main" id="{12F3BD66-A636-43C0-8945-9E600833E480}"/>
              </a:ext>
            </a:extLst>
          </p:cNvPr>
          <p:cNvSpPr>
            <a:spLocks noGrp="1"/>
          </p:cNvSpPr>
          <p:nvPr>
            <p:ph type="title" hasCustomPrompt="1"/>
          </p:nvPr>
        </p:nvSpPr>
        <p:spPr>
          <a:xfrm>
            <a:off x="1582740" y="482400"/>
            <a:ext cx="9936000" cy="432000"/>
          </a:xfrm>
          <a:ln>
            <a:noFill/>
          </a:ln>
        </p:spPr>
        <p:txBody>
          <a:bodyPr lIns="0" tIns="54000" rIns="108000" bIns="54000" anchor="t" anchorCtr="0"/>
          <a:lstStyle>
            <a:lvl1pPr>
              <a:lnSpc>
                <a:spcPct val="85000"/>
              </a:lnSpc>
              <a:defRPr>
                <a:solidFill>
                  <a:schemeClr val="tx1"/>
                </a:solidFill>
              </a:defRPr>
            </a:lvl1pPr>
          </a:lstStyle>
          <a:p>
            <a:r>
              <a:rPr lang="en-GB" noProof="0"/>
              <a:t>Click to edit 1-line title 28 </a:t>
            </a:r>
            <a:r>
              <a:rPr lang="en-GB" noProof="0" err="1"/>
              <a:t>pt</a:t>
            </a:r>
            <a:endParaRPr lang="en-GB" noProof="0"/>
          </a:p>
        </p:txBody>
      </p:sp>
    </p:spTree>
    <p:extLst>
      <p:ext uri="{BB962C8B-B14F-4D97-AF65-F5344CB8AC3E}">
        <p14:creationId xmlns:p14="http://schemas.microsoft.com/office/powerpoint/2010/main" val="4650007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b_Standard - 2 rows headlines">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B3B151CA-5AE3-4961-8392-C96F9EB5969B}"/>
              </a:ext>
            </a:extLst>
          </p:cNvPr>
          <p:cNvSpPr>
            <a:spLocks noGrp="1"/>
          </p:cNvSpPr>
          <p:nvPr>
            <p:ph type="dt" sz="half" idx="2"/>
          </p:nvPr>
        </p:nvSpPr>
        <p:spPr>
          <a:xfrm>
            <a:off x="9294071" y="6526800"/>
            <a:ext cx="2598304" cy="144000"/>
          </a:xfrm>
          <a:prstGeom prst="rect">
            <a:avLst/>
          </a:prstGeom>
        </p:spPr>
        <p:txBody>
          <a:bodyPr vert="horz" lIns="43200" tIns="43200" rIns="43200" bIns="43200" rtlCol="0" anchor="ctr"/>
          <a:lstStyle>
            <a:lvl1pPr algn="r">
              <a:defRPr sz="799">
                <a:solidFill>
                  <a:schemeClr val="bg1">
                    <a:lumMod val="50000"/>
                  </a:schemeClr>
                </a:solidFill>
              </a:defRPr>
            </a:lvl1pPr>
          </a:lstStyle>
          <a:p>
            <a:r>
              <a:rPr lang="pt-BR"/>
              <a:t>Ponta Grossa</a:t>
            </a:r>
            <a:endParaRPr lang="en-GB"/>
          </a:p>
        </p:txBody>
      </p:sp>
      <p:sp>
        <p:nvSpPr>
          <p:cNvPr id="4" name="Slide Number Placeholder 4">
            <a:extLst>
              <a:ext uri="{FF2B5EF4-FFF2-40B4-BE49-F238E27FC236}">
                <a16:creationId xmlns:a16="http://schemas.microsoft.com/office/drawing/2014/main" id="{4870A213-900E-4D02-A17A-6ABA27005F2E}"/>
              </a:ext>
            </a:extLst>
          </p:cNvPr>
          <p:cNvSpPr>
            <a:spLocks noGrp="1"/>
          </p:cNvSpPr>
          <p:nvPr>
            <p:ph type="sldNum" sz="quarter" idx="4"/>
          </p:nvPr>
        </p:nvSpPr>
        <p:spPr>
          <a:xfrm>
            <a:off x="11802281" y="6526800"/>
            <a:ext cx="360375" cy="144000"/>
          </a:xfrm>
          <a:prstGeom prst="rect">
            <a:avLst/>
          </a:prstGeom>
        </p:spPr>
        <p:txBody>
          <a:bodyPr vert="horz" lIns="43200" tIns="43200" rIns="64800" bIns="43200" rtlCol="0" anchor="ctr"/>
          <a:lstStyle>
            <a:lvl1pPr algn="r">
              <a:defRPr sz="799">
                <a:solidFill>
                  <a:schemeClr val="bg1">
                    <a:lumMod val="50000"/>
                  </a:schemeClr>
                </a:solidFill>
              </a:defRPr>
            </a:lvl1pPr>
          </a:lstStyle>
          <a:p>
            <a:fld id="{6DBB0C6A-B416-463A-A4D5-45910E1EA918}" type="slidenum">
              <a:rPr lang="en-GB" smtClean="0"/>
              <a:pPr/>
              <a:t>‹#›</a:t>
            </a:fld>
            <a:endParaRPr lang="en-GB"/>
          </a:p>
        </p:txBody>
      </p:sp>
      <p:sp>
        <p:nvSpPr>
          <p:cNvPr id="5" name="Title Placeholder 1">
            <a:extLst>
              <a:ext uri="{FF2B5EF4-FFF2-40B4-BE49-F238E27FC236}">
                <a16:creationId xmlns:a16="http://schemas.microsoft.com/office/drawing/2014/main" id="{592EE237-9EBD-4A2D-86C6-2A416A3158D0}"/>
              </a:ext>
            </a:extLst>
          </p:cNvPr>
          <p:cNvSpPr>
            <a:spLocks noGrp="1"/>
          </p:cNvSpPr>
          <p:nvPr>
            <p:ph type="title" hasCustomPrompt="1"/>
          </p:nvPr>
        </p:nvSpPr>
        <p:spPr>
          <a:xfrm>
            <a:off x="1582740" y="482400"/>
            <a:ext cx="9936000" cy="792000"/>
          </a:xfrm>
          <a:prstGeom prst="rect">
            <a:avLst/>
          </a:prstGeom>
          <a:ln>
            <a:noFill/>
          </a:ln>
        </p:spPr>
        <p:txBody>
          <a:bodyPr vert="horz" lIns="0" tIns="54000" rIns="108000" bIns="54000" rtlCol="0" anchor="t" anchorCtr="0">
            <a:noAutofit/>
          </a:bodyPr>
          <a:lstStyle>
            <a:lvl1pPr>
              <a:defRPr lang="en-GB" noProof="0" dirty="0"/>
            </a:lvl1pPr>
          </a:lstStyle>
          <a:p>
            <a:pPr lvl="0"/>
            <a:r>
              <a:rPr lang="en-GB" noProof="0"/>
              <a:t>Click to edit 2-line title 28 </a:t>
            </a:r>
            <a:r>
              <a:rPr lang="en-GB" noProof="0" err="1"/>
              <a:t>pt</a:t>
            </a:r>
            <a:endParaRPr lang="en-GB" noProof="0"/>
          </a:p>
        </p:txBody>
      </p:sp>
    </p:spTree>
    <p:extLst>
      <p:ext uri="{BB962C8B-B14F-4D97-AF65-F5344CB8AC3E}">
        <p14:creationId xmlns:p14="http://schemas.microsoft.com/office/powerpoint/2010/main" val="26949915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c_Standard - 1 row headline and sub titl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26D3956-1963-41E0-8AB9-3A72030A97ED}"/>
              </a:ext>
            </a:extLst>
          </p:cNvPr>
          <p:cNvSpPr>
            <a:spLocks noGrp="1"/>
          </p:cNvSpPr>
          <p:nvPr>
            <p:ph type="dt" sz="half" idx="2"/>
          </p:nvPr>
        </p:nvSpPr>
        <p:spPr>
          <a:xfrm>
            <a:off x="9294071" y="6526800"/>
            <a:ext cx="2598304" cy="144000"/>
          </a:xfrm>
          <a:prstGeom prst="rect">
            <a:avLst/>
          </a:prstGeom>
        </p:spPr>
        <p:txBody>
          <a:bodyPr vert="horz" lIns="43200" tIns="43200" rIns="43200" bIns="43200" rtlCol="0" anchor="ctr"/>
          <a:lstStyle>
            <a:lvl1pPr algn="r">
              <a:defRPr sz="799">
                <a:solidFill>
                  <a:schemeClr val="bg1">
                    <a:lumMod val="50000"/>
                  </a:schemeClr>
                </a:solidFill>
              </a:defRPr>
            </a:lvl1pPr>
          </a:lstStyle>
          <a:p>
            <a:r>
              <a:rPr lang="pt-BR"/>
              <a:t>Ponta Grossa</a:t>
            </a:r>
            <a:endParaRPr lang="en-GB"/>
          </a:p>
        </p:txBody>
      </p:sp>
      <p:sp>
        <p:nvSpPr>
          <p:cNvPr id="5" name="Slide Number Placeholder 4">
            <a:extLst>
              <a:ext uri="{FF2B5EF4-FFF2-40B4-BE49-F238E27FC236}">
                <a16:creationId xmlns:a16="http://schemas.microsoft.com/office/drawing/2014/main" id="{B1777F60-181D-4C29-A851-F18EA018AC36}"/>
              </a:ext>
            </a:extLst>
          </p:cNvPr>
          <p:cNvSpPr>
            <a:spLocks noGrp="1"/>
          </p:cNvSpPr>
          <p:nvPr>
            <p:ph type="sldNum" sz="quarter" idx="4"/>
          </p:nvPr>
        </p:nvSpPr>
        <p:spPr>
          <a:xfrm>
            <a:off x="11802281" y="6526800"/>
            <a:ext cx="360375" cy="144000"/>
          </a:xfrm>
          <a:prstGeom prst="rect">
            <a:avLst/>
          </a:prstGeom>
        </p:spPr>
        <p:txBody>
          <a:bodyPr vert="horz" lIns="43200" tIns="43200" rIns="64800" bIns="43200" rtlCol="0" anchor="ctr"/>
          <a:lstStyle>
            <a:lvl1pPr algn="r">
              <a:defRPr sz="799">
                <a:solidFill>
                  <a:schemeClr val="bg1">
                    <a:lumMod val="50000"/>
                  </a:schemeClr>
                </a:solidFill>
              </a:defRPr>
            </a:lvl1pPr>
          </a:lstStyle>
          <a:p>
            <a:fld id="{6DBB0C6A-B416-463A-A4D5-45910E1EA918}" type="slidenum">
              <a:rPr lang="en-GB" smtClean="0"/>
              <a:pPr/>
              <a:t>‹#›</a:t>
            </a:fld>
            <a:endParaRPr lang="en-GB"/>
          </a:p>
        </p:txBody>
      </p:sp>
      <p:sp>
        <p:nvSpPr>
          <p:cNvPr id="6" name="Text Placeholder 2">
            <a:extLst>
              <a:ext uri="{FF2B5EF4-FFF2-40B4-BE49-F238E27FC236}">
                <a16:creationId xmlns:a16="http://schemas.microsoft.com/office/drawing/2014/main" id="{0ECB70B3-D34A-4E5E-B090-99B1F360FC36}"/>
              </a:ext>
            </a:extLst>
          </p:cNvPr>
          <p:cNvSpPr>
            <a:spLocks noGrp="1"/>
          </p:cNvSpPr>
          <p:nvPr>
            <p:ph type="body" sz="quarter" idx="13" hasCustomPrompt="1"/>
          </p:nvPr>
        </p:nvSpPr>
        <p:spPr>
          <a:xfrm>
            <a:off x="1582048" y="900000"/>
            <a:ext cx="9936000" cy="432000"/>
          </a:xfrm>
          <a:ln>
            <a:noFill/>
          </a:ln>
        </p:spPr>
        <p:txBody>
          <a:bodyPr lIns="0" tIns="54000" rIns="108000" bIns="54000">
            <a:noAutofit/>
          </a:bodyPr>
          <a:lstStyle>
            <a:lvl1pPr>
              <a:lnSpc>
                <a:spcPts val="2897"/>
              </a:lnSpc>
              <a:spcBef>
                <a:spcPts val="599"/>
              </a:spcBef>
              <a:buNone/>
              <a:defRPr>
                <a:solidFill>
                  <a:schemeClr val="accent2"/>
                </a:solidFill>
              </a:defRPr>
            </a:lvl1pPr>
          </a:lstStyle>
          <a:p>
            <a:pPr lvl="0"/>
            <a:r>
              <a:rPr lang="en-GB" noProof="0"/>
              <a:t>Click to edit subtitle 24 </a:t>
            </a:r>
            <a:r>
              <a:rPr lang="en-GB" noProof="0" err="1"/>
              <a:t>pt</a:t>
            </a:r>
            <a:endParaRPr lang="en-GB" noProof="0"/>
          </a:p>
        </p:txBody>
      </p:sp>
      <p:sp>
        <p:nvSpPr>
          <p:cNvPr id="9" name="Title Placeholder 1">
            <a:extLst>
              <a:ext uri="{FF2B5EF4-FFF2-40B4-BE49-F238E27FC236}">
                <a16:creationId xmlns:a16="http://schemas.microsoft.com/office/drawing/2014/main" id="{D60A5246-A915-4480-A428-869E2EDD2D17}"/>
              </a:ext>
            </a:extLst>
          </p:cNvPr>
          <p:cNvSpPr>
            <a:spLocks noGrp="1"/>
          </p:cNvSpPr>
          <p:nvPr>
            <p:ph type="title" hasCustomPrompt="1"/>
          </p:nvPr>
        </p:nvSpPr>
        <p:spPr>
          <a:xfrm>
            <a:off x="1582740" y="482400"/>
            <a:ext cx="9936000" cy="432000"/>
          </a:xfrm>
          <a:prstGeom prst="rect">
            <a:avLst/>
          </a:prstGeom>
          <a:ln>
            <a:noFill/>
          </a:ln>
        </p:spPr>
        <p:txBody>
          <a:bodyPr vert="horz" lIns="0" tIns="54000" rIns="108000" bIns="54000" rtlCol="0" anchor="t" anchorCtr="0">
            <a:noAutofit/>
          </a:bodyPr>
          <a:lstStyle>
            <a:lvl1pPr>
              <a:lnSpc>
                <a:spcPct val="85000"/>
              </a:lnSpc>
              <a:defRPr/>
            </a:lvl1pPr>
          </a:lstStyle>
          <a:p>
            <a:r>
              <a:rPr lang="en-GB" noProof="0"/>
              <a:t>Click to edit 1-line title 28 </a:t>
            </a:r>
            <a:r>
              <a:rPr lang="en-GB" noProof="0" err="1"/>
              <a:t>pt</a:t>
            </a:r>
            <a:endParaRPr lang="en-GB" noProof="0"/>
          </a:p>
        </p:txBody>
      </p:sp>
    </p:spTree>
    <p:extLst>
      <p:ext uri="{BB962C8B-B14F-4D97-AF65-F5344CB8AC3E}">
        <p14:creationId xmlns:p14="http://schemas.microsoft.com/office/powerpoint/2010/main" val="233156104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d_Standard - 2 rows headlines and sub titl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3DF45F4-B92F-4779-9A43-2EFD3223F6E3}"/>
              </a:ext>
            </a:extLst>
          </p:cNvPr>
          <p:cNvSpPr>
            <a:spLocks noGrp="1"/>
          </p:cNvSpPr>
          <p:nvPr>
            <p:ph type="dt" sz="half" idx="2"/>
          </p:nvPr>
        </p:nvSpPr>
        <p:spPr>
          <a:xfrm>
            <a:off x="9294071" y="6526800"/>
            <a:ext cx="2598304" cy="144000"/>
          </a:xfrm>
          <a:prstGeom prst="rect">
            <a:avLst/>
          </a:prstGeom>
        </p:spPr>
        <p:txBody>
          <a:bodyPr vert="horz" lIns="43200" tIns="43200" rIns="43200" bIns="43200" rtlCol="0" anchor="ctr"/>
          <a:lstStyle>
            <a:lvl1pPr algn="r">
              <a:defRPr sz="799">
                <a:solidFill>
                  <a:schemeClr val="bg1">
                    <a:lumMod val="50000"/>
                  </a:schemeClr>
                </a:solidFill>
              </a:defRPr>
            </a:lvl1pPr>
          </a:lstStyle>
          <a:p>
            <a:r>
              <a:rPr lang="pt-BR"/>
              <a:t>Ponta Grossa</a:t>
            </a:r>
            <a:endParaRPr lang="en-GB"/>
          </a:p>
        </p:txBody>
      </p:sp>
      <p:sp>
        <p:nvSpPr>
          <p:cNvPr id="5" name="Slide Number Placeholder 4">
            <a:extLst>
              <a:ext uri="{FF2B5EF4-FFF2-40B4-BE49-F238E27FC236}">
                <a16:creationId xmlns:a16="http://schemas.microsoft.com/office/drawing/2014/main" id="{BFC12B75-05BF-426C-88C4-B0203A7F7695}"/>
              </a:ext>
            </a:extLst>
          </p:cNvPr>
          <p:cNvSpPr>
            <a:spLocks noGrp="1"/>
          </p:cNvSpPr>
          <p:nvPr>
            <p:ph type="sldNum" sz="quarter" idx="4"/>
          </p:nvPr>
        </p:nvSpPr>
        <p:spPr>
          <a:xfrm>
            <a:off x="11802281" y="6526800"/>
            <a:ext cx="360375" cy="144000"/>
          </a:xfrm>
          <a:prstGeom prst="rect">
            <a:avLst/>
          </a:prstGeom>
        </p:spPr>
        <p:txBody>
          <a:bodyPr vert="horz" lIns="43200" tIns="43200" rIns="64800" bIns="43200" rtlCol="0" anchor="ctr"/>
          <a:lstStyle>
            <a:lvl1pPr algn="r">
              <a:defRPr sz="799">
                <a:solidFill>
                  <a:schemeClr val="bg1">
                    <a:lumMod val="50000"/>
                  </a:schemeClr>
                </a:solidFill>
              </a:defRPr>
            </a:lvl1pPr>
          </a:lstStyle>
          <a:p>
            <a:fld id="{6DBB0C6A-B416-463A-A4D5-45910E1EA918}" type="slidenum">
              <a:rPr lang="en-GB" smtClean="0"/>
              <a:pPr/>
              <a:t>‹#›</a:t>
            </a:fld>
            <a:endParaRPr lang="en-GB"/>
          </a:p>
        </p:txBody>
      </p:sp>
      <p:sp>
        <p:nvSpPr>
          <p:cNvPr id="6" name="Text Placeholder 2">
            <a:extLst>
              <a:ext uri="{FF2B5EF4-FFF2-40B4-BE49-F238E27FC236}">
                <a16:creationId xmlns:a16="http://schemas.microsoft.com/office/drawing/2014/main" id="{925AA619-5F2F-45D3-BEA5-77FF7A5AB3FC}"/>
              </a:ext>
            </a:extLst>
          </p:cNvPr>
          <p:cNvSpPr>
            <a:spLocks noGrp="1"/>
          </p:cNvSpPr>
          <p:nvPr>
            <p:ph type="body" sz="quarter" idx="13" hasCustomPrompt="1"/>
          </p:nvPr>
        </p:nvSpPr>
        <p:spPr>
          <a:xfrm>
            <a:off x="1582048" y="1267200"/>
            <a:ext cx="9936000" cy="432000"/>
          </a:xfrm>
          <a:ln>
            <a:noFill/>
          </a:ln>
        </p:spPr>
        <p:txBody>
          <a:bodyPr lIns="0" tIns="54000" rIns="108000" bIns="54000">
            <a:noAutofit/>
          </a:bodyPr>
          <a:lstStyle>
            <a:lvl1pPr>
              <a:lnSpc>
                <a:spcPts val="2894"/>
              </a:lnSpc>
              <a:spcBef>
                <a:spcPts val="598"/>
              </a:spcBef>
              <a:buNone/>
              <a:defRPr>
                <a:solidFill>
                  <a:schemeClr val="accent2"/>
                </a:solidFill>
              </a:defRPr>
            </a:lvl1pPr>
          </a:lstStyle>
          <a:p>
            <a:pPr lvl="0"/>
            <a:r>
              <a:rPr lang="en-GB" noProof="0"/>
              <a:t>Click to edit subtitle 24 </a:t>
            </a:r>
            <a:r>
              <a:rPr lang="en-GB" noProof="0" err="1"/>
              <a:t>pt</a:t>
            </a:r>
            <a:endParaRPr lang="en-GB" noProof="0"/>
          </a:p>
        </p:txBody>
      </p:sp>
      <p:sp>
        <p:nvSpPr>
          <p:cNvPr id="7" name="Title Placeholder 1">
            <a:extLst>
              <a:ext uri="{FF2B5EF4-FFF2-40B4-BE49-F238E27FC236}">
                <a16:creationId xmlns:a16="http://schemas.microsoft.com/office/drawing/2014/main" id="{77D61782-956C-4A9A-A07D-872D9B5326FD}"/>
              </a:ext>
            </a:extLst>
          </p:cNvPr>
          <p:cNvSpPr>
            <a:spLocks noGrp="1"/>
          </p:cNvSpPr>
          <p:nvPr>
            <p:ph type="title" hasCustomPrompt="1"/>
          </p:nvPr>
        </p:nvSpPr>
        <p:spPr>
          <a:xfrm>
            <a:off x="1582740" y="482400"/>
            <a:ext cx="9936000" cy="792000"/>
          </a:xfrm>
          <a:prstGeom prst="rect">
            <a:avLst/>
          </a:prstGeom>
          <a:ln>
            <a:noFill/>
          </a:ln>
        </p:spPr>
        <p:txBody>
          <a:bodyPr vert="horz" lIns="0" tIns="54000" rIns="108000" bIns="54000" rtlCol="0" anchor="t" anchorCtr="0">
            <a:noAutofit/>
          </a:bodyPr>
          <a:lstStyle>
            <a:lvl1pPr>
              <a:defRPr lang="en-GB" noProof="0" dirty="0"/>
            </a:lvl1pPr>
          </a:lstStyle>
          <a:p>
            <a:pPr lvl="0"/>
            <a:r>
              <a:rPr lang="en-GB" noProof="0"/>
              <a:t>Click to edit 2-line title 28 </a:t>
            </a:r>
            <a:r>
              <a:rPr lang="en-GB" noProof="0" err="1"/>
              <a:t>pt</a:t>
            </a:r>
            <a:endParaRPr lang="en-GB" noProof="0"/>
          </a:p>
        </p:txBody>
      </p:sp>
    </p:spTree>
    <p:extLst>
      <p:ext uri="{BB962C8B-B14F-4D97-AF65-F5344CB8AC3E}">
        <p14:creationId xmlns:p14="http://schemas.microsoft.com/office/powerpoint/2010/main" val="376321269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a_Standard - 1 row headline and two column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1582738" y="1872000"/>
            <a:ext cx="4680000" cy="4534950"/>
          </a:xfrm>
          <a:ln>
            <a:noFill/>
          </a:ln>
        </p:spPr>
        <p:txBody>
          <a:bodyPr lIns="0" rIns="108000">
            <a:noAutofit/>
          </a:bodyPr>
          <a:lstStyle>
            <a:lvl1pPr>
              <a:defRPr sz="2398" baseline="0"/>
            </a:lvl1pPr>
            <a:lvl2pPr>
              <a:defRPr sz="1998" baseline="0"/>
            </a:lvl2pPr>
            <a:lvl3pPr>
              <a:defRPr sz="1998" baseline="0"/>
            </a:lvl3pPr>
            <a:lvl4pPr>
              <a:defRPr sz="1998" baseline="0"/>
            </a:lvl4pPr>
            <a:lvl5pPr>
              <a:defRPr sz="1998" baseline="0"/>
            </a:lvl5pPr>
            <a:lvl6pPr>
              <a:defRPr sz="2096"/>
            </a:lvl6pPr>
            <a:lvl7pPr>
              <a:defRPr sz="2096"/>
            </a:lvl7pPr>
            <a:lvl8pPr>
              <a:defRPr sz="2096"/>
            </a:lvl8pPr>
            <a:lvl9pPr>
              <a:defRPr sz="2096"/>
            </a:lvl9pPr>
          </a:lstStyle>
          <a:p>
            <a:pPr lvl="0"/>
            <a:r>
              <a:rPr lang="en-GB" noProof="0"/>
              <a:t>Click to edit text 24 </a:t>
            </a:r>
            <a:r>
              <a:rPr lang="en-GB" noProof="0" err="1"/>
              <a:t>pt</a:t>
            </a:r>
            <a:endParaRPr lang="en-GB" noProof="0"/>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Content Placeholder 3"/>
          <p:cNvSpPr>
            <a:spLocks noGrp="1"/>
          </p:cNvSpPr>
          <p:nvPr>
            <p:ph sz="half" idx="2" hasCustomPrompt="1"/>
          </p:nvPr>
        </p:nvSpPr>
        <p:spPr>
          <a:xfrm>
            <a:off x="6840488" y="1872000"/>
            <a:ext cx="4680000" cy="4534950"/>
          </a:xfrm>
          <a:ln>
            <a:noFill/>
          </a:ln>
        </p:spPr>
        <p:txBody>
          <a:bodyPr lIns="0" rIns="108000">
            <a:noAutofit/>
          </a:bodyPr>
          <a:lstStyle>
            <a:lvl1pPr>
              <a:defRPr sz="2398" baseline="0"/>
            </a:lvl1pPr>
            <a:lvl2pPr>
              <a:defRPr sz="1998" baseline="0"/>
            </a:lvl2pPr>
            <a:lvl3pPr>
              <a:defRPr sz="1998" baseline="0"/>
            </a:lvl3pPr>
            <a:lvl4pPr>
              <a:defRPr sz="1998" baseline="0"/>
            </a:lvl4pPr>
            <a:lvl5pPr>
              <a:defRPr sz="1998" baseline="0"/>
            </a:lvl5pPr>
            <a:lvl6pPr>
              <a:defRPr sz="2096"/>
            </a:lvl6pPr>
            <a:lvl7pPr>
              <a:defRPr sz="2096"/>
            </a:lvl7pPr>
            <a:lvl8pPr>
              <a:defRPr sz="2096"/>
            </a:lvl8pPr>
            <a:lvl9pPr>
              <a:defRPr sz="2096"/>
            </a:lvl9pPr>
          </a:lstStyle>
          <a:p>
            <a:pPr lvl="0"/>
            <a:r>
              <a:rPr lang="en-GB" noProof="0"/>
              <a:t>Click to edit text 24 </a:t>
            </a:r>
            <a:r>
              <a:rPr lang="en-GB" noProof="0" err="1"/>
              <a:t>pt</a:t>
            </a:r>
            <a:endParaRPr lang="en-GB" noProof="0"/>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5" name="Date Placeholder 3">
            <a:extLst>
              <a:ext uri="{FF2B5EF4-FFF2-40B4-BE49-F238E27FC236}">
                <a16:creationId xmlns:a16="http://schemas.microsoft.com/office/drawing/2014/main" id="{3F460ED8-0F97-4BB9-996E-7C813F0CF9B9}"/>
              </a:ext>
            </a:extLst>
          </p:cNvPr>
          <p:cNvSpPr>
            <a:spLocks noGrp="1"/>
          </p:cNvSpPr>
          <p:nvPr>
            <p:ph type="dt" sz="half" idx="10"/>
          </p:nvPr>
        </p:nvSpPr>
        <p:spPr>
          <a:xfrm>
            <a:off x="9294071" y="6526800"/>
            <a:ext cx="2598304" cy="144000"/>
          </a:xfrm>
          <a:prstGeom prst="rect">
            <a:avLst/>
          </a:prstGeom>
        </p:spPr>
        <p:txBody>
          <a:bodyPr vert="horz" lIns="43200" tIns="43200" rIns="43200" bIns="43200" rtlCol="0" anchor="ctr"/>
          <a:lstStyle>
            <a:lvl1pPr algn="r">
              <a:defRPr sz="799">
                <a:solidFill>
                  <a:schemeClr val="bg1">
                    <a:lumMod val="50000"/>
                  </a:schemeClr>
                </a:solidFill>
              </a:defRPr>
            </a:lvl1pPr>
          </a:lstStyle>
          <a:p>
            <a:r>
              <a:rPr lang="pt-BR"/>
              <a:t>Ponta Grossa</a:t>
            </a:r>
            <a:endParaRPr lang="en-GB"/>
          </a:p>
        </p:txBody>
      </p:sp>
      <p:sp>
        <p:nvSpPr>
          <p:cNvPr id="6" name="Slide Number Placeholder 4">
            <a:extLst>
              <a:ext uri="{FF2B5EF4-FFF2-40B4-BE49-F238E27FC236}">
                <a16:creationId xmlns:a16="http://schemas.microsoft.com/office/drawing/2014/main" id="{FA2A49CF-9E41-4239-B5BE-940C7B7FE2A0}"/>
              </a:ext>
            </a:extLst>
          </p:cNvPr>
          <p:cNvSpPr>
            <a:spLocks noGrp="1"/>
          </p:cNvSpPr>
          <p:nvPr>
            <p:ph type="sldNum" sz="quarter" idx="4"/>
          </p:nvPr>
        </p:nvSpPr>
        <p:spPr>
          <a:xfrm>
            <a:off x="11802281" y="6526800"/>
            <a:ext cx="360375" cy="144000"/>
          </a:xfrm>
          <a:prstGeom prst="rect">
            <a:avLst/>
          </a:prstGeom>
        </p:spPr>
        <p:txBody>
          <a:bodyPr vert="horz" lIns="43200" tIns="43200" rIns="64800" bIns="43200" rtlCol="0" anchor="ctr"/>
          <a:lstStyle>
            <a:lvl1pPr algn="r">
              <a:defRPr sz="799">
                <a:solidFill>
                  <a:schemeClr val="bg1">
                    <a:lumMod val="50000"/>
                  </a:schemeClr>
                </a:solidFill>
              </a:defRPr>
            </a:lvl1pPr>
          </a:lstStyle>
          <a:p>
            <a:fld id="{6DBB0C6A-B416-463A-A4D5-45910E1EA918}" type="slidenum">
              <a:rPr lang="en-GB" smtClean="0"/>
              <a:pPr/>
              <a:t>‹#›</a:t>
            </a:fld>
            <a:endParaRPr lang="en-GB"/>
          </a:p>
        </p:txBody>
      </p:sp>
      <p:sp>
        <p:nvSpPr>
          <p:cNvPr id="7" name="Title 1">
            <a:extLst>
              <a:ext uri="{FF2B5EF4-FFF2-40B4-BE49-F238E27FC236}">
                <a16:creationId xmlns:a16="http://schemas.microsoft.com/office/drawing/2014/main" id="{4E9D9A29-5C81-40E4-8E3F-041A80987886}"/>
              </a:ext>
            </a:extLst>
          </p:cNvPr>
          <p:cNvSpPr>
            <a:spLocks noGrp="1"/>
          </p:cNvSpPr>
          <p:nvPr>
            <p:ph type="title" hasCustomPrompt="1"/>
          </p:nvPr>
        </p:nvSpPr>
        <p:spPr>
          <a:xfrm>
            <a:off x="1582740" y="482400"/>
            <a:ext cx="9936000" cy="432000"/>
          </a:xfrm>
          <a:ln>
            <a:noFill/>
          </a:ln>
        </p:spPr>
        <p:txBody>
          <a:bodyPr lIns="0" tIns="54000" rIns="108000" bIns="54000" anchor="t" anchorCtr="0"/>
          <a:lstStyle>
            <a:lvl1pPr>
              <a:lnSpc>
                <a:spcPct val="85000"/>
              </a:lnSpc>
              <a:defRPr>
                <a:solidFill>
                  <a:schemeClr val="tx1"/>
                </a:solidFill>
              </a:defRPr>
            </a:lvl1pPr>
          </a:lstStyle>
          <a:p>
            <a:r>
              <a:rPr lang="en-GB" noProof="0"/>
              <a:t>Click to edit 1-line title 28 </a:t>
            </a:r>
            <a:r>
              <a:rPr lang="en-GB" noProof="0" err="1"/>
              <a:t>pt</a:t>
            </a:r>
            <a:endParaRPr lang="en-GB" noProof="0"/>
          </a:p>
        </p:txBody>
      </p:sp>
    </p:spTree>
    <p:extLst>
      <p:ext uri="{BB962C8B-B14F-4D97-AF65-F5344CB8AC3E}">
        <p14:creationId xmlns:p14="http://schemas.microsoft.com/office/powerpoint/2010/main" val="14845756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b_Standard - 1 row headline, sub title and two column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1582738" y="1872000"/>
            <a:ext cx="4680000" cy="4534950"/>
          </a:xfrm>
          <a:ln>
            <a:noFill/>
          </a:ln>
        </p:spPr>
        <p:txBody>
          <a:bodyPr lIns="0" rIns="108000">
            <a:noAutofit/>
          </a:bodyPr>
          <a:lstStyle>
            <a:lvl1pPr>
              <a:defRPr sz="2398" baseline="0"/>
            </a:lvl1pPr>
            <a:lvl2pPr>
              <a:defRPr sz="1998" baseline="0"/>
            </a:lvl2pPr>
            <a:lvl3pPr>
              <a:defRPr sz="1998" baseline="0"/>
            </a:lvl3pPr>
            <a:lvl4pPr>
              <a:defRPr sz="1998" baseline="0"/>
            </a:lvl4pPr>
            <a:lvl5pPr>
              <a:defRPr sz="1998" baseline="0"/>
            </a:lvl5pPr>
            <a:lvl6pPr>
              <a:defRPr sz="2096"/>
            </a:lvl6pPr>
            <a:lvl7pPr>
              <a:defRPr sz="2096"/>
            </a:lvl7pPr>
            <a:lvl8pPr>
              <a:defRPr sz="2096"/>
            </a:lvl8pPr>
            <a:lvl9pPr>
              <a:defRPr sz="2096"/>
            </a:lvl9pPr>
          </a:lstStyle>
          <a:p>
            <a:pPr lvl="0"/>
            <a:r>
              <a:rPr lang="en-GB" noProof="0"/>
              <a:t>Click to edit text 24 </a:t>
            </a:r>
            <a:r>
              <a:rPr lang="en-GB" noProof="0" err="1"/>
              <a:t>pt</a:t>
            </a:r>
            <a:endParaRPr lang="en-GB" noProof="0"/>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Content Placeholder 3"/>
          <p:cNvSpPr>
            <a:spLocks noGrp="1"/>
          </p:cNvSpPr>
          <p:nvPr>
            <p:ph sz="half" idx="2" hasCustomPrompt="1"/>
          </p:nvPr>
        </p:nvSpPr>
        <p:spPr>
          <a:xfrm>
            <a:off x="6840488" y="1872000"/>
            <a:ext cx="4680000" cy="4534950"/>
          </a:xfrm>
          <a:ln>
            <a:noFill/>
          </a:ln>
        </p:spPr>
        <p:txBody>
          <a:bodyPr lIns="0" rIns="108000">
            <a:noAutofit/>
          </a:bodyPr>
          <a:lstStyle>
            <a:lvl1pPr>
              <a:defRPr sz="2398" baseline="0"/>
            </a:lvl1pPr>
            <a:lvl2pPr>
              <a:defRPr sz="1998" baseline="0"/>
            </a:lvl2pPr>
            <a:lvl3pPr>
              <a:defRPr sz="1998" baseline="0"/>
            </a:lvl3pPr>
            <a:lvl4pPr>
              <a:defRPr sz="1998" baseline="0"/>
            </a:lvl4pPr>
            <a:lvl5pPr>
              <a:defRPr sz="1998" baseline="0"/>
            </a:lvl5pPr>
            <a:lvl6pPr>
              <a:defRPr sz="2096"/>
            </a:lvl6pPr>
            <a:lvl7pPr>
              <a:defRPr sz="2096"/>
            </a:lvl7pPr>
            <a:lvl8pPr>
              <a:defRPr sz="2096"/>
            </a:lvl8pPr>
            <a:lvl9pPr>
              <a:defRPr sz="2096"/>
            </a:lvl9pPr>
          </a:lstStyle>
          <a:p>
            <a:pPr lvl="0"/>
            <a:r>
              <a:rPr lang="en-GB" noProof="0"/>
              <a:t>Click to edit text 24 </a:t>
            </a:r>
            <a:r>
              <a:rPr lang="en-GB" noProof="0" err="1"/>
              <a:t>pt</a:t>
            </a:r>
            <a:endParaRPr lang="en-GB" noProof="0"/>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Date Placeholder 3">
            <a:extLst>
              <a:ext uri="{FF2B5EF4-FFF2-40B4-BE49-F238E27FC236}">
                <a16:creationId xmlns:a16="http://schemas.microsoft.com/office/drawing/2014/main" id="{3A3BF7C3-800B-4718-8A8C-A021B503591F}"/>
              </a:ext>
            </a:extLst>
          </p:cNvPr>
          <p:cNvSpPr>
            <a:spLocks noGrp="1"/>
          </p:cNvSpPr>
          <p:nvPr>
            <p:ph type="dt" sz="half" idx="14"/>
          </p:nvPr>
        </p:nvSpPr>
        <p:spPr>
          <a:xfrm>
            <a:off x="9294071" y="6526800"/>
            <a:ext cx="2598304" cy="144000"/>
          </a:xfrm>
          <a:prstGeom prst="rect">
            <a:avLst/>
          </a:prstGeom>
        </p:spPr>
        <p:txBody>
          <a:bodyPr vert="horz" lIns="43200" tIns="43200" rIns="43200" bIns="43200" rtlCol="0" anchor="ctr"/>
          <a:lstStyle>
            <a:lvl1pPr algn="r">
              <a:defRPr sz="799">
                <a:solidFill>
                  <a:schemeClr val="bg1">
                    <a:lumMod val="50000"/>
                  </a:schemeClr>
                </a:solidFill>
              </a:defRPr>
            </a:lvl1pPr>
          </a:lstStyle>
          <a:p>
            <a:r>
              <a:rPr lang="pt-BR"/>
              <a:t>Ponta Grossa</a:t>
            </a:r>
            <a:endParaRPr lang="en-GB"/>
          </a:p>
        </p:txBody>
      </p:sp>
      <p:sp>
        <p:nvSpPr>
          <p:cNvPr id="7" name="Slide Number Placeholder 4">
            <a:extLst>
              <a:ext uri="{FF2B5EF4-FFF2-40B4-BE49-F238E27FC236}">
                <a16:creationId xmlns:a16="http://schemas.microsoft.com/office/drawing/2014/main" id="{58FA2824-065D-4F25-8173-29F299E972E7}"/>
              </a:ext>
            </a:extLst>
          </p:cNvPr>
          <p:cNvSpPr>
            <a:spLocks noGrp="1"/>
          </p:cNvSpPr>
          <p:nvPr>
            <p:ph type="sldNum" sz="quarter" idx="4"/>
          </p:nvPr>
        </p:nvSpPr>
        <p:spPr>
          <a:xfrm>
            <a:off x="11802281" y="6526800"/>
            <a:ext cx="360375" cy="144000"/>
          </a:xfrm>
          <a:prstGeom prst="rect">
            <a:avLst/>
          </a:prstGeom>
        </p:spPr>
        <p:txBody>
          <a:bodyPr vert="horz" lIns="43200" tIns="43200" rIns="64800" bIns="43200" rtlCol="0" anchor="ctr"/>
          <a:lstStyle>
            <a:lvl1pPr algn="r">
              <a:defRPr sz="799">
                <a:solidFill>
                  <a:schemeClr val="bg1">
                    <a:lumMod val="50000"/>
                  </a:schemeClr>
                </a:solidFill>
              </a:defRPr>
            </a:lvl1pPr>
          </a:lstStyle>
          <a:p>
            <a:fld id="{6DBB0C6A-B416-463A-A4D5-45910E1EA918}" type="slidenum">
              <a:rPr lang="en-GB" smtClean="0"/>
              <a:pPr/>
              <a:t>‹#›</a:t>
            </a:fld>
            <a:endParaRPr lang="en-GB"/>
          </a:p>
        </p:txBody>
      </p:sp>
      <p:sp>
        <p:nvSpPr>
          <p:cNvPr id="8" name="Text Placeholder 2">
            <a:extLst>
              <a:ext uri="{FF2B5EF4-FFF2-40B4-BE49-F238E27FC236}">
                <a16:creationId xmlns:a16="http://schemas.microsoft.com/office/drawing/2014/main" id="{A0D49DAD-1051-484D-9A3D-CECCE814D600}"/>
              </a:ext>
            </a:extLst>
          </p:cNvPr>
          <p:cNvSpPr>
            <a:spLocks noGrp="1"/>
          </p:cNvSpPr>
          <p:nvPr>
            <p:ph type="body" sz="quarter" idx="13" hasCustomPrompt="1"/>
          </p:nvPr>
        </p:nvSpPr>
        <p:spPr>
          <a:xfrm>
            <a:off x="1582048" y="900000"/>
            <a:ext cx="9936000" cy="432000"/>
          </a:xfrm>
          <a:ln>
            <a:noFill/>
          </a:ln>
        </p:spPr>
        <p:txBody>
          <a:bodyPr lIns="0" tIns="54000" rIns="108000" bIns="54000">
            <a:noAutofit/>
          </a:bodyPr>
          <a:lstStyle>
            <a:lvl1pPr>
              <a:lnSpc>
                <a:spcPts val="2897"/>
              </a:lnSpc>
              <a:spcBef>
                <a:spcPts val="599"/>
              </a:spcBef>
              <a:buNone/>
              <a:defRPr>
                <a:solidFill>
                  <a:schemeClr val="accent2"/>
                </a:solidFill>
              </a:defRPr>
            </a:lvl1pPr>
          </a:lstStyle>
          <a:p>
            <a:pPr lvl="0"/>
            <a:r>
              <a:rPr lang="en-GB" noProof="0"/>
              <a:t>Click to edit subtitle 24 </a:t>
            </a:r>
            <a:r>
              <a:rPr lang="en-GB" noProof="0" err="1"/>
              <a:t>pt</a:t>
            </a:r>
            <a:endParaRPr lang="en-GB" noProof="0"/>
          </a:p>
        </p:txBody>
      </p:sp>
      <p:sp>
        <p:nvSpPr>
          <p:cNvPr id="11" name="Title Placeholder 1">
            <a:extLst>
              <a:ext uri="{FF2B5EF4-FFF2-40B4-BE49-F238E27FC236}">
                <a16:creationId xmlns:a16="http://schemas.microsoft.com/office/drawing/2014/main" id="{47E4F834-8024-46AE-9C13-5E4ECC8EE5E1}"/>
              </a:ext>
            </a:extLst>
          </p:cNvPr>
          <p:cNvSpPr>
            <a:spLocks noGrp="1"/>
          </p:cNvSpPr>
          <p:nvPr>
            <p:ph type="title" hasCustomPrompt="1"/>
          </p:nvPr>
        </p:nvSpPr>
        <p:spPr>
          <a:xfrm>
            <a:off x="1582740" y="482400"/>
            <a:ext cx="9936000" cy="432000"/>
          </a:xfrm>
          <a:prstGeom prst="rect">
            <a:avLst/>
          </a:prstGeom>
          <a:ln>
            <a:noFill/>
          </a:ln>
        </p:spPr>
        <p:txBody>
          <a:bodyPr vert="horz" lIns="0" tIns="54000" rIns="108000" bIns="54000" rtlCol="0" anchor="t" anchorCtr="0">
            <a:noAutofit/>
          </a:bodyPr>
          <a:lstStyle>
            <a:lvl1pPr>
              <a:lnSpc>
                <a:spcPct val="85000"/>
              </a:lnSpc>
              <a:defRPr/>
            </a:lvl1pPr>
          </a:lstStyle>
          <a:p>
            <a:r>
              <a:rPr lang="en-GB" noProof="0"/>
              <a:t>Click to edit 1-line title 28 </a:t>
            </a:r>
            <a:r>
              <a:rPr lang="en-GB" noProof="0" err="1"/>
              <a:t>pt</a:t>
            </a:r>
            <a:endParaRPr lang="en-GB" noProof="0"/>
          </a:p>
        </p:txBody>
      </p:sp>
    </p:spTree>
    <p:extLst>
      <p:ext uri="{BB962C8B-B14F-4D97-AF65-F5344CB8AC3E}">
        <p14:creationId xmlns:p14="http://schemas.microsoft.com/office/powerpoint/2010/main" val="29106131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c_Standard - 2 rows headlines, sub title and two column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1582738" y="1872000"/>
            <a:ext cx="4680000" cy="4536000"/>
          </a:xfrm>
          <a:ln>
            <a:noFill/>
          </a:ln>
        </p:spPr>
        <p:txBody>
          <a:bodyPr lIns="0" tIns="54000" rIns="108000" bIns="54000">
            <a:noAutofit/>
          </a:bodyPr>
          <a:lstStyle>
            <a:lvl1pPr>
              <a:defRPr sz="2398" baseline="0"/>
            </a:lvl1pPr>
            <a:lvl2pPr>
              <a:defRPr sz="1998" baseline="0"/>
            </a:lvl2pPr>
            <a:lvl3pPr>
              <a:defRPr sz="1998" baseline="0"/>
            </a:lvl3pPr>
            <a:lvl4pPr>
              <a:defRPr sz="1998" baseline="0"/>
            </a:lvl4pPr>
            <a:lvl5pPr>
              <a:defRPr sz="1998" baseline="0"/>
            </a:lvl5pPr>
            <a:lvl6pPr>
              <a:defRPr sz="2096"/>
            </a:lvl6pPr>
            <a:lvl7pPr>
              <a:defRPr sz="2096"/>
            </a:lvl7pPr>
            <a:lvl8pPr>
              <a:defRPr sz="2096"/>
            </a:lvl8pPr>
            <a:lvl9pPr>
              <a:defRPr sz="2096"/>
            </a:lvl9pPr>
          </a:lstStyle>
          <a:p>
            <a:pPr lvl="0"/>
            <a:r>
              <a:rPr lang="en-GB" noProof="0"/>
              <a:t>Click to edit text 24 </a:t>
            </a:r>
            <a:r>
              <a:rPr lang="en-GB" noProof="0" err="1"/>
              <a:t>pt</a:t>
            </a:r>
            <a:endParaRPr lang="en-GB" noProof="0"/>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Content Placeholder 3"/>
          <p:cNvSpPr>
            <a:spLocks noGrp="1"/>
          </p:cNvSpPr>
          <p:nvPr>
            <p:ph sz="half" idx="2" hasCustomPrompt="1"/>
          </p:nvPr>
        </p:nvSpPr>
        <p:spPr>
          <a:xfrm>
            <a:off x="6840488" y="1872000"/>
            <a:ext cx="4680000" cy="4536000"/>
          </a:xfrm>
          <a:ln>
            <a:noFill/>
          </a:ln>
        </p:spPr>
        <p:txBody>
          <a:bodyPr lIns="0" tIns="54000" rIns="108000" bIns="54000">
            <a:noAutofit/>
          </a:bodyPr>
          <a:lstStyle>
            <a:lvl1pPr>
              <a:defRPr sz="2398" baseline="0"/>
            </a:lvl1pPr>
            <a:lvl2pPr>
              <a:defRPr sz="1998" baseline="0"/>
            </a:lvl2pPr>
            <a:lvl3pPr>
              <a:defRPr sz="1998" baseline="0"/>
            </a:lvl3pPr>
            <a:lvl4pPr>
              <a:defRPr sz="1998" baseline="0"/>
            </a:lvl4pPr>
            <a:lvl5pPr>
              <a:defRPr sz="1998" baseline="0"/>
            </a:lvl5pPr>
            <a:lvl6pPr>
              <a:defRPr sz="2096"/>
            </a:lvl6pPr>
            <a:lvl7pPr>
              <a:defRPr sz="2096"/>
            </a:lvl7pPr>
            <a:lvl8pPr>
              <a:defRPr sz="2096"/>
            </a:lvl8pPr>
            <a:lvl9pPr>
              <a:defRPr sz="2096"/>
            </a:lvl9pPr>
          </a:lstStyle>
          <a:p>
            <a:pPr lvl="0"/>
            <a:r>
              <a:rPr lang="en-GB" noProof="0"/>
              <a:t>Click to edit text 24 </a:t>
            </a:r>
            <a:r>
              <a:rPr lang="en-GB" noProof="0" err="1"/>
              <a:t>pt</a:t>
            </a:r>
            <a:endParaRPr lang="en-GB" noProof="0"/>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Date Placeholder 3">
            <a:extLst>
              <a:ext uri="{FF2B5EF4-FFF2-40B4-BE49-F238E27FC236}">
                <a16:creationId xmlns:a16="http://schemas.microsoft.com/office/drawing/2014/main" id="{444413DA-F3DA-4223-A170-9133C9B184BB}"/>
              </a:ext>
            </a:extLst>
          </p:cNvPr>
          <p:cNvSpPr>
            <a:spLocks noGrp="1"/>
          </p:cNvSpPr>
          <p:nvPr>
            <p:ph type="dt" sz="half" idx="14"/>
          </p:nvPr>
        </p:nvSpPr>
        <p:spPr>
          <a:xfrm>
            <a:off x="9294071" y="6526800"/>
            <a:ext cx="2598304" cy="144000"/>
          </a:xfrm>
          <a:prstGeom prst="rect">
            <a:avLst/>
          </a:prstGeom>
        </p:spPr>
        <p:txBody>
          <a:bodyPr vert="horz" lIns="43200" tIns="43200" rIns="43200" bIns="43200" rtlCol="0" anchor="ctr"/>
          <a:lstStyle>
            <a:lvl1pPr algn="r">
              <a:defRPr sz="799">
                <a:solidFill>
                  <a:schemeClr val="bg1">
                    <a:lumMod val="50000"/>
                  </a:schemeClr>
                </a:solidFill>
              </a:defRPr>
            </a:lvl1pPr>
          </a:lstStyle>
          <a:p>
            <a:r>
              <a:rPr lang="pt-BR"/>
              <a:t>Ponta Grossa</a:t>
            </a:r>
            <a:endParaRPr lang="en-GB"/>
          </a:p>
        </p:txBody>
      </p:sp>
      <p:sp>
        <p:nvSpPr>
          <p:cNvPr id="7" name="Slide Number Placeholder 4">
            <a:extLst>
              <a:ext uri="{FF2B5EF4-FFF2-40B4-BE49-F238E27FC236}">
                <a16:creationId xmlns:a16="http://schemas.microsoft.com/office/drawing/2014/main" id="{876166D8-B528-4434-856C-B607A7A07F82}"/>
              </a:ext>
            </a:extLst>
          </p:cNvPr>
          <p:cNvSpPr>
            <a:spLocks noGrp="1"/>
          </p:cNvSpPr>
          <p:nvPr>
            <p:ph type="sldNum" sz="quarter" idx="4"/>
          </p:nvPr>
        </p:nvSpPr>
        <p:spPr>
          <a:xfrm>
            <a:off x="11802281" y="6526800"/>
            <a:ext cx="360375" cy="144000"/>
          </a:xfrm>
          <a:prstGeom prst="rect">
            <a:avLst/>
          </a:prstGeom>
        </p:spPr>
        <p:txBody>
          <a:bodyPr vert="horz" lIns="43200" tIns="43200" rIns="64800" bIns="43200" rtlCol="0" anchor="ctr"/>
          <a:lstStyle>
            <a:lvl1pPr algn="r">
              <a:defRPr sz="799">
                <a:solidFill>
                  <a:schemeClr val="bg1">
                    <a:lumMod val="50000"/>
                  </a:schemeClr>
                </a:solidFill>
              </a:defRPr>
            </a:lvl1pPr>
          </a:lstStyle>
          <a:p>
            <a:fld id="{6DBB0C6A-B416-463A-A4D5-45910E1EA918}" type="slidenum">
              <a:rPr lang="en-GB" smtClean="0"/>
              <a:pPr/>
              <a:t>‹#›</a:t>
            </a:fld>
            <a:endParaRPr lang="en-GB"/>
          </a:p>
        </p:txBody>
      </p:sp>
      <p:sp>
        <p:nvSpPr>
          <p:cNvPr id="8" name="Text Placeholder 2">
            <a:extLst>
              <a:ext uri="{FF2B5EF4-FFF2-40B4-BE49-F238E27FC236}">
                <a16:creationId xmlns:a16="http://schemas.microsoft.com/office/drawing/2014/main" id="{247B72DC-C137-4141-BF79-D407559BFF42}"/>
              </a:ext>
            </a:extLst>
          </p:cNvPr>
          <p:cNvSpPr>
            <a:spLocks noGrp="1"/>
          </p:cNvSpPr>
          <p:nvPr>
            <p:ph type="body" sz="quarter" idx="13" hasCustomPrompt="1"/>
          </p:nvPr>
        </p:nvSpPr>
        <p:spPr>
          <a:xfrm>
            <a:off x="1582740" y="1267200"/>
            <a:ext cx="9936000" cy="432000"/>
          </a:xfrm>
          <a:ln>
            <a:noFill/>
          </a:ln>
        </p:spPr>
        <p:txBody>
          <a:bodyPr lIns="0" tIns="54000" rIns="108000" bIns="54000">
            <a:noAutofit/>
          </a:bodyPr>
          <a:lstStyle>
            <a:lvl1pPr>
              <a:lnSpc>
                <a:spcPts val="2897"/>
              </a:lnSpc>
              <a:spcBef>
                <a:spcPts val="599"/>
              </a:spcBef>
              <a:buNone/>
              <a:defRPr>
                <a:solidFill>
                  <a:schemeClr val="accent2"/>
                </a:solidFill>
              </a:defRPr>
            </a:lvl1pPr>
          </a:lstStyle>
          <a:p>
            <a:pPr lvl="0"/>
            <a:r>
              <a:rPr lang="en-GB" noProof="0"/>
              <a:t>Click to edit subtitle 24 </a:t>
            </a:r>
            <a:r>
              <a:rPr lang="en-GB" noProof="0" err="1"/>
              <a:t>pt</a:t>
            </a:r>
            <a:endParaRPr lang="en-GB" noProof="0"/>
          </a:p>
        </p:txBody>
      </p:sp>
      <p:sp>
        <p:nvSpPr>
          <p:cNvPr id="9" name="Title Placeholder 1">
            <a:extLst>
              <a:ext uri="{FF2B5EF4-FFF2-40B4-BE49-F238E27FC236}">
                <a16:creationId xmlns:a16="http://schemas.microsoft.com/office/drawing/2014/main" id="{7D403A37-DEA8-47D9-B26A-0615B3480FAB}"/>
              </a:ext>
            </a:extLst>
          </p:cNvPr>
          <p:cNvSpPr>
            <a:spLocks noGrp="1"/>
          </p:cNvSpPr>
          <p:nvPr>
            <p:ph type="title" hasCustomPrompt="1"/>
          </p:nvPr>
        </p:nvSpPr>
        <p:spPr>
          <a:xfrm>
            <a:off x="1582740" y="482400"/>
            <a:ext cx="9936000" cy="792000"/>
          </a:xfrm>
          <a:prstGeom prst="rect">
            <a:avLst/>
          </a:prstGeom>
          <a:ln>
            <a:noFill/>
          </a:ln>
        </p:spPr>
        <p:txBody>
          <a:bodyPr vert="horz" lIns="0" tIns="54000" rIns="108000" bIns="54000" rtlCol="0" anchor="t" anchorCtr="0">
            <a:noAutofit/>
          </a:bodyPr>
          <a:lstStyle>
            <a:lvl1pPr>
              <a:defRPr lang="en-GB" noProof="0" dirty="0"/>
            </a:lvl1pPr>
          </a:lstStyle>
          <a:p>
            <a:pPr lvl="0"/>
            <a:r>
              <a:rPr lang="en-GB" noProof="0"/>
              <a:t>Click to edit 2-line title 28 </a:t>
            </a:r>
            <a:r>
              <a:rPr lang="en-GB" noProof="0" err="1"/>
              <a:t>pt</a:t>
            </a:r>
            <a:endParaRPr lang="en-GB" noProof="0"/>
          </a:p>
        </p:txBody>
      </p:sp>
    </p:spTree>
    <p:extLst>
      <p:ext uri="{BB962C8B-B14F-4D97-AF65-F5344CB8AC3E}">
        <p14:creationId xmlns:p14="http://schemas.microsoft.com/office/powerpoint/2010/main" val="143793150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d_Standard - 1 row headline, sub title and two columns with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7D3E003-4494-44B1-AA30-CD9D6AF5F367}"/>
              </a:ext>
            </a:extLst>
          </p:cNvPr>
          <p:cNvSpPr>
            <a:spLocks noGrp="1"/>
          </p:cNvSpPr>
          <p:nvPr>
            <p:ph type="pic" sz="quarter" idx="14"/>
          </p:nvPr>
        </p:nvSpPr>
        <p:spPr>
          <a:xfrm>
            <a:off x="6869913" y="1872000"/>
            <a:ext cx="4680057" cy="4536000"/>
          </a:xfrm>
          <a:noFill/>
        </p:spPr>
        <p:txBody>
          <a:bodyPr/>
          <a:lstStyle>
            <a:lvl1pPr marL="0" indent="0" algn="ctr">
              <a:buNone/>
              <a:defRPr>
                <a:solidFill>
                  <a:schemeClr val="tx1"/>
                </a:solidFill>
              </a:defRPr>
            </a:lvl1pPr>
          </a:lstStyle>
          <a:p>
            <a:r>
              <a:rPr lang="en-US"/>
              <a:t>Click icon to add picture</a:t>
            </a:r>
            <a:endParaRPr lang="en-GB"/>
          </a:p>
        </p:txBody>
      </p:sp>
      <p:sp>
        <p:nvSpPr>
          <p:cNvPr id="6" name="Date Placeholder 3">
            <a:extLst>
              <a:ext uri="{FF2B5EF4-FFF2-40B4-BE49-F238E27FC236}">
                <a16:creationId xmlns:a16="http://schemas.microsoft.com/office/drawing/2014/main" id="{C2C5A384-A007-4992-AB7F-C1DF27F527A5}"/>
              </a:ext>
            </a:extLst>
          </p:cNvPr>
          <p:cNvSpPr>
            <a:spLocks noGrp="1"/>
          </p:cNvSpPr>
          <p:nvPr>
            <p:ph type="dt" sz="half" idx="2"/>
          </p:nvPr>
        </p:nvSpPr>
        <p:spPr>
          <a:xfrm>
            <a:off x="9294071" y="6526800"/>
            <a:ext cx="2598304" cy="144000"/>
          </a:xfrm>
          <a:prstGeom prst="rect">
            <a:avLst/>
          </a:prstGeom>
        </p:spPr>
        <p:txBody>
          <a:bodyPr vert="horz" lIns="43200" tIns="43200" rIns="43200" bIns="43200" rtlCol="0" anchor="ctr"/>
          <a:lstStyle>
            <a:lvl1pPr algn="r">
              <a:defRPr sz="799">
                <a:solidFill>
                  <a:schemeClr val="bg1">
                    <a:lumMod val="50000"/>
                  </a:schemeClr>
                </a:solidFill>
              </a:defRPr>
            </a:lvl1pPr>
          </a:lstStyle>
          <a:p>
            <a:r>
              <a:rPr lang="pt-BR"/>
              <a:t>Ponta Grossa</a:t>
            </a:r>
            <a:endParaRPr lang="en-GB"/>
          </a:p>
        </p:txBody>
      </p:sp>
      <p:sp>
        <p:nvSpPr>
          <p:cNvPr id="7" name="Slide Number Placeholder 4">
            <a:extLst>
              <a:ext uri="{FF2B5EF4-FFF2-40B4-BE49-F238E27FC236}">
                <a16:creationId xmlns:a16="http://schemas.microsoft.com/office/drawing/2014/main" id="{03E9F297-B313-4321-B7D7-D0B6AFB00F04}"/>
              </a:ext>
            </a:extLst>
          </p:cNvPr>
          <p:cNvSpPr>
            <a:spLocks noGrp="1"/>
          </p:cNvSpPr>
          <p:nvPr>
            <p:ph type="sldNum" sz="quarter" idx="4"/>
          </p:nvPr>
        </p:nvSpPr>
        <p:spPr>
          <a:xfrm>
            <a:off x="11802281" y="6526800"/>
            <a:ext cx="360375" cy="144000"/>
          </a:xfrm>
          <a:prstGeom prst="rect">
            <a:avLst/>
          </a:prstGeom>
        </p:spPr>
        <p:txBody>
          <a:bodyPr vert="horz" lIns="43200" tIns="43200" rIns="64800" bIns="43200" rtlCol="0" anchor="ctr"/>
          <a:lstStyle>
            <a:lvl1pPr algn="r">
              <a:defRPr sz="799">
                <a:solidFill>
                  <a:schemeClr val="bg1">
                    <a:lumMod val="50000"/>
                  </a:schemeClr>
                </a:solidFill>
              </a:defRPr>
            </a:lvl1pPr>
          </a:lstStyle>
          <a:p>
            <a:fld id="{6DBB0C6A-B416-463A-A4D5-45910E1EA918}" type="slidenum">
              <a:rPr lang="en-GB" smtClean="0"/>
              <a:pPr/>
              <a:t>‹#›</a:t>
            </a:fld>
            <a:endParaRPr lang="en-GB"/>
          </a:p>
        </p:txBody>
      </p:sp>
      <p:sp>
        <p:nvSpPr>
          <p:cNvPr id="8" name="Text Placeholder 2">
            <a:extLst>
              <a:ext uri="{FF2B5EF4-FFF2-40B4-BE49-F238E27FC236}">
                <a16:creationId xmlns:a16="http://schemas.microsoft.com/office/drawing/2014/main" id="{EC84F185-23C9-44D6-A95A-1E6D6D9FF27E}"/>
              </a:ext>
            </a:extLst>
          </p:cNvPr>
          <p:cNvSpPr>
            <a:spLocks noGrp="1"/>
          </p:cNvSpPr>
          <p:nvPr>
            <p:ph type="body" sz="quarter" idx="13" hasCustomPrompt="1"/>
          </p:nvPr>
        </p:nvSpPr>
        <p:spPr>
          <a:xfrm>
            <a:off x="1582048" y="900000"/>
            <a:ext cx="9936000" cy="432000"/>
          </a:xfrm>
          <a:ln>
            <a:noFill/>
          </a:ln>
        </p:spPr>
        <p:txBody>
          <a:bodyPr lIns="0" tIns="54000" rIns="108000" bIns="54000">
            <a:noAutofit/>
          </a:bodyPr>
          <a:lstStyle>
            <a:lvl1pPr>
              <a:lnSpc>
                <a:spcPts val="2897"/>
              </a:lnSpc>
              <a:spcBef>
                <a:spcPts val="599"/>
              </a:spcBef>
              <a:buNone/>
              <a:defRPr>
                <a:solidFill>
                  <a:schemeClr val="accent2"/>
                </a:solidFill>
              </a:defRPr>
            </a:lvl1pPr>
          </a:lstStyle>
          <a:p>
            <a:pPr lvl="0"/>
            <a:r>
              <a:rPr lang="en-GB" noProof="0"/>
              <a:t>Click to edit subtitle 24 </a:t>
            </a:r>
            <a:r>
              <a:rPr lang="en-GB" noProof="0" err="1"/>
              <a:t>pt</a:t>
            </a:r>
            <a:endParaRPr lang="en-GB" noProof="0"/>
          </a:p>
        </p:txBody>
      </p:sp>
      <p:sp>
        <p:nvSpPr>
          <p:cNvPr id="11" name="Title Placeholder 1">
            <a:extLst>
              <a:ext uri="{FF2B5EF4-FFF2-40B4-BE49-F238E27FC236}">
                <a16:creationId xmlns:a16="http://schemas.microsoft.com/office/drawing/2014/main" id="{87F24B23-BB8C-41BA-BD91-B31D6C244D7D}"/>
              </a:ext>
            </a:extLst>
          </p:cNvPr>
          <p:cNvSpPr>
            <a:spLocks noGrp="1"/>
          </p:cNvSpPr>
          <p:nvPr>
            <p:ph type="title" hasCustomPrompt="1"/>
          </p:nvPr>
        </p:nvSpPr>
        <p:spPr>
          <a:xfrm>
            <a:off x="1582740" y="482400"/>
            <a:ext cx="9936000" cy="432000"/>
          </a:xfrm>
          <a:prstGeom prst="rect">
            <a:avLst/>
          </a:prstGeom>
          <a:ln>
            <a:noFill/>
          </a:ln>
        </p:spPr>
        <p:txBody>
          <a:bodyPr vert="horz" lIns="0" tIns="54000" rIns="108000" bIns="54000" rtlCol="0" anchor="t" anchorCtr="0">
            <a:noAutofit/>
          </a:bodyPr>
          <a:lstStyle>
            <a:lvl1pPr>
              <a:lnSpc>
                <a:spcPct val="85000"/>
              </a:lnSpc>
              <a:defRPr/>
            </a:lvl1pPr>
          </a:lstStyle>
          <a:p>
            <a:r>
              <a:rPr lang="en-GB" noProof="0"/>
              <a:t>Click to edit 1-line title 28 </a:t>
            </a:r>
            <a:r>
              <a:rPr lang="en-GB" noProof="0" err="1"/>
              <a:t>pt</a:t>
            </a:r>
            <a:endParaRPr lang="en-GB" noProof="0"/>
          </a:p>
        </p:txBody>
      </p:sp>
      <p:sp>
        <p:nvSpPr>
          <p:cNvPr id="10" name="Content Placeholder 2">
            <a:extLst>
              <a:ext uri="{FF2B5EF4-FFF2-40B4-BE49-F238E27FC236}">
                <a16:creationId xmlns:a16="http://schemas.microsoft.com/office/drawing/2014/main" id="{589E89F5-F25C-457C-BBED-43F42D7C8D53}"/>
              </a:ext>
            </a:extLst>
          </p:cNvPr>
          <p:cNvSpPr>
            <a:spLocks noGrp="1"/>
          </p:cNvSpPr>
          <p:nvPr>
            <p:ph sz="half" idx="1" hasCustomPrompt="1"/>
          </p:nvPr>
        </p:nvSpPr>
        <p:spPr>
          <a:xfrm>
            <a:off x="1582738" y="1872000"/>
            <a:ext cx="4680000" cy="4536000"/>
          </a:xfrm>
          <a:ln>
            <a:noFill/>
          </a:ln>
        </p:spPr>
        <p:txBody>
          <a:bodyPr lIns="0" tIns="54000" rIns="108000" bIns="54000">
            <a:noAutofit/>
          </a:bodyPr>
          <a:lstStyle>
            <a:lvl1pPr>
              <a:defRPr sz="2398" baseline="0"/>
            </a:lvl1pPr>
            <a:lvl2pPr>
              <a:defRPr sz="1998" baseline="0"/>
            </a:lvl2pPr>
            <a:lvl3pPr>
              <a:defRPr sz="1998" baseline="0"/>
            </a:lvl3pPr>
            <a:lvl4pPr>
              <a:defRPr sz="1998" baseline="0"/>
            </a:lvl4pPr>
            <a:lvl5pPr>
              <a:defRPr sz="1998" baseline="0"/>
            </a:lvl5pPr>
            <a:lvl6pPr>
              <a:defRPr sz="2096"/>
            </a:lvl6pPr>
            <a:lvl7pPr>
              <a:defRPr sz="2096"/>
            </a:lvl7pPr>
            <a:lvl8pPr>
              <a:defRPr sz="2096"/>
            </a:lvl8pPr>
            <a:lvl9pPr>
              <a:defRPr sz="2096"/>
            </a:lvl9pPr>
          </a:lstStyle>
          <a:p>
            <a:pPr lvl="0"/>
            <a:r>
              <a:rPr lang="en-GB" noProof="0"/>
              <a:t>Click to edit text 24 </a:t>
            </a:r>
            <a:r>
              <a:rPr lang="en-GB" noProof="0" err="1"/>
              <a:t>pt</a:t>
            </a:r>
            <a:endParaRPr lang="en-GB" noProof="0"/>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346323050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5_a_Standard - 1 row headline, sub title and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2"/>
          <p:cNvSpPr>
            <a:spLocks noGrp="1"/>
          </p:cNvSpPr>
          <p:nvPr>
            <p:ph type="body" sz="quarter" idx="13" hasCustomPrompt="1"/>
          </p:nvPr>
        </p:nvSpPr>
        <p:spPr>
          <a:xfrm>
            <a:off x="1584002" y="900000"/>
            <a:ext cx="9936000" cy="432000"/>
          </a:xfrm>
        </p:spPr>
        <p:txBody>
          <a:bodyPr lIns="0" tIns="54000" rIns="108000" bIns="54000">
            <a:noAutofit/>
          </a:bodyPr>
          <a:lstStyle>
            <a:lvl1pPr>
              <a:lnSpc>
                <a:spcPts val="2897"/>
              </a:lnSpc>
              <a:buNone/>
              <a:defRPr>
                <a:solidFill>
                  <a:schemeClr val="bg1"/>
                </a:solidFill>
              </a:defRPr>
            </a:lvl1pPr>
          </a:lstStyle>
          <a:p>
            <a:pPr lvl="0"/>
            <a:r>
              <a:rPr lang="en-GB" noProof="0"/>
              <a:t>Click to edit subtitle 24 </a:t>
            </a:r>
            <a:r>
              <a:rPr lang="en-GB" noProof="0" err="1"/>
              <a:t>pt</a:t>
            </a:r>
            <a:endParaRPr lang="en-GB" noProof="0"/>
          </a:p>
        </p:txBody>
      </p:sp>
      <p:sp>
        <p:nvSpPr>
          <p:cNvPr id="10" name="Title Placeholder 1"/>
          <p:cNvSpPr>
            <a:spLocks noGrp="1"/>
          </p:cNvSpPr>
          <p:nvPr>
            <p:ph type="title" hasCustomPrompt="1"/>
          </p:nvPr>
        </p:nvSpPr>
        <p:spPr>
          <a:xfrm>
            <a:off x="1582740" y="482400"/>
            <a:ext cx="9936000" cy="432000"/>
          </a:xfrm>
          <a:prstGeom prst="rect">
            <a:avLst/>
          </a:prstGeom>
        </p:spPr>
        <p:txBody>
          <a:bodyPr vert="horz" lIns="0" tIns="54466" rIns="108932" bIns="54466" rtlCol="0" anchor="t" anchorCtr="0">
            <a:noAutofit/>
          </a:bodyPr>
          <a:lstStyle>
            <a:lvl1pPr>
              <a:defRPr>
                <a:solidFill>
                  <a:schemeClr val="bg1"/>
                </a:solidFill>
              </a:defRPr>
            </a:lvl1pPr>
          </a:lstStyle>
          <a:p>
            <a:r>
              <a:rPr lang="en-GB" noProof="0"/>
              <a:t>Click to edit 1-line title 28 </a:t>
            </a:r>
            <a:r>
              <a:rPr lang="en-GB" noProof="0" err="1"/>
              <a:t>pt</a:t>
            </a:r>
            <a:endParaRPr lang="en-GB" noProof="0"/>
          </a:p>
        </p:txBody>
      </p:sp>
      <p:sp>
        <p:nvSpPr>
          <p:cNvPr id="5" name="Date Placeholder 3">
            <a:extLst>
              <a:ext uri="{FF2B5EF4-FFF2-40B4-BE49-F238E27FC236}">
                <a16:creationId xmlns:a16="http://schemas.microsoft.com/office/drawing/2014/main" id="{87AB189C-2C2E-43BD-8E55-35BA828BB9A3}"/>
              </a:ext>
            </a:extLst>
          </p:cNvPr>
          <p:cNvSpPr>
            <a:spLocks noGrp="1"/>
          </p:cNvSpPr>
          <p:nvPr>
            <p:ph type="dt" sz="half" idx="2"/>
          </p:nvPr>
        </p:nvSpPr>
        <p:spPr>
          <a:xfrm>
            <a:off x="9294071" y="6526800"/>
            <a:ext cx="2598304" cy="144000"/>
          </a:xfrm>
          <a:prstGeom prst="rect">
            <a:avLst/>
          </a:prstGeom>
        </p:spPr>
        <p:txBody>
          <a:bodyPr vert="horz" lIns="43200" tIns="43200" rIns="43200" bIns="43200" rtlCol="0" anchor="ctr"/>
          <a:lstStyle>
            <a:lvl1pPr algn="r">
              <a:defRPr sz="799">
                <a:solidFill>
                  <a:schemeClr val="bg1">
                    <a:lumMod val="50000"/>
                  </a:schemeClr>
                </a:solidFill>
              </a:defRPr>
            </a:lvl1pPr>
          </a:lstStyle>
          <a:p>
            <a:r>
              <a:rPr lang="pt-BR"/>
              <a:t>Ponta Grossa</a:t>
            </a:r>
            <a:endParaRPr lang="en-GB"/>
          </a:p>
        </p:txBody>
      </p:sp>
      <p:sp>
        <p:nvSpPr>
          <p:cNvPr id="6" name="Slide Number Placeholder 4">
            <a:extLst>
              <a:ext uri="{FF2B5EF4-FFF2-40B4-BE49-F238E27FC236}">
                <a16:creationId xmlns:a16="http://schemas.microsoft.com/office/drawing/2014/main" id="{5EC44F3E-5E37-4068-9B8F-CA8756F0BD20}"/>
              </a:ext>
            </a:extLst>
          </p:cNvPr>
          <p:cNvSpPr>
            <a:spLocks noGrp="1"/>
          </p:cNvSpPr>
          <p:nvPr>
            <p:ph type="sldNum" sz="quarter" idx="4"/>
          </p:nvPr>
        </p:nvSpPr>
        <p:spPr>
          <a:xfrm>
            <a:off x="11802281" y="6526800"/>
            <a:ext cx="360375" cy="144000"/>
          </a:xfrm>
          <a:prstGeom prst="rect">
            <a:avLst/>
          </a:prstGeom>
        </p:spPr>
        <p:txBody>
          <a:bodyPr vert="horz" lIns="43200" tIns="43200" rIns="64800" bIns="43200" rtlCol="0" anchor="ctr"/>
          <a:lstStyle>
            <a:lvl1pPr algn="r">
              <a:defRPr sz="799">
                <a:solidFill>
                  <a:schemeClr val="bg1">
                    <a:lumMod val="50000"/>
                  </a:schemeClr>
                </a:solidFill>
              </a:defRPr>
            </a:lvl1pPr>
          </a:lstStyle>
          <a:p>
            <a:fld id="{6DBB0C6A-B416-463A-A4D5-45910E1EA918}" type="slidenum">
              <a:rPr lang="en-GB" smtClean="0"/>
              <a:pPr/>
              <a:t>‹#›</a:t>
            </a:fld>
            <a:endParaRPr lang="en-GB"/>
          </a:p>
        </p:txBody>
      </p:sp>
      <p:pic>
        <p:nvPicPr>
          <p:cNvPr id="8" name="Picture 7" descr="A close up of a sign&#10;&#10;Description automatically generated">
            <a:extLst>
              <a:ext uri="{FF2B5EF4-FFF2-40B4-BE49-F238E27FC236}">
                <a16:creationId xmlns:a16="http://schemas.microsoft.com/office/drawing/2014/main" id="{D0F9EF6E-0C71-49BC-AE1E-7996ACCF299B}"/>
              </a:ext>
            </a:extLst>
          </p:cNvPr>
          <p:cNvPicPr>
            <a:picLocks noChangeAspect="1"/>
          </p:cNvPicPr>
          <p:nvPr userDrawn="1"/>
        </p:nvPicPr>
        <p:blipFill>
          <a:blip r:embed="rId3"/>
          <a:stretch>
            <a:fillRect/>
          </a:stretch>
        </p:blipFill>
        <p:spPr>
          <a:xfrm>
            <a:off x="267650" y="546721"/>
            <a:ext cx="792825" cy="792000"/>
          </a:xfrm>
          <a:prstGeom prst="rect">
            <a:avLst/>
          </a:prstGeom>
        </p:spPr>
      </p:pic>
    </p:spTree>
    <p:extLst>
      <p:ext uri="{BB962C8B-B14F-4D97-AF65-F5344CB8AC3E}">
        <p14:creationId xmlns:p14="http://schemas.microsoft.com/office/powerpoint/2010/main" val="411577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c_Standard - 1 row headline, sub title and text">
    <p:spTree>
      <p:nvGrpSpPr>
        <p:cNvPr id="1" name=""/>
        <p:cNvGrpSpPr/>
        <p:nvPr/>
      </p:nvGrpSpPr>
      <p:grpSpPr>
        <a:xfrm>
          <a:off x="0" y="0"/>
          <a:ext cx="0" cy="0"/>
          <a:chOff x="0" y="0"/>
          <a:chExt cx="0" cy="0"/>
        </a:xfrm>
      </p:grpSpPr>
      <p:sp>
        <p:nvSpPr>
          <p:cNvPr id="8" name="Text Placeholder 2"/>
          <p:cNvSpPr>
            <a:spLocks noGrp="1"/>
          </p:cNvSpPr>
          <p:nvPr>
            <p:ph type="body" sz="quarter" idx="13" hasCustomPrompt="1"/>
          </p:nvPr>
        </p:nvSpPr>
        <p:spPr>
          <a:xfrm>
            <a:off x="1582047" y="900000"/>
            <a:ext cx="9936000" cy="432000"/>
          </a:xfrm>
          <a:ln>
            <a:noFill/>
          </a:ln>
        </p:spPr>
        <p:txBody>
          <a:bodyPr lIns="0" tIns="54000" rIns="108000" bIns="54000">
            <a:noAutofit/>
          </a:bodyPr>
          <a:lstStyle>
            <a:lvl1pPr>
              <a:lnSpc>
                <a:spcPts val="2900"/>
              </a:lnSpc>
              <a:spcBef>
                <a:spcPts val="600"/>
              </a:spcBef>
              <a:buNone/>
              <a:defRPr>
                <a:solidFill>
                  <a:schemeClr val="accent2"/>
                </a:solidFill>
              </a:defRPr>
            </a:lvl1pPr>
          </a:lstStyle>
          <a:p>
            <a:pPr lvl="0"/>
            <a:r>
              <a:rPr lang="en-GB" noProof="0" dirty="0"/>
              <a:t>Click to edit subtitle 24 </a:t>
            </a:r>
            <a:r>
              <a:rPr lang="en-GB" noProof="0" dirty="0" err="1"/>
              <a:t>pt</a:t>
            </a:r>
            <a:endParaRPr lang="en-GB" noProof="0" dirty="0"/>
          </a:p>
        </p:txBody>
      </p:sp>
      <p:sp>
        <p:nvSpPr>
          <p:cNvPr id="9" name="Title Placeholder 1"/>
          <p:cNvSpPr>
            <a:spLocks noGrp="1"/>
          </p:cNvSpPr>
          <p:nvPr>
            <p:ph type="title" hasCustomPrompt="1"/>
          </p:nvPr>
        </p:nvSpPr>
        <p:spPr>
          <a:xfrm>
            <a:off x="1582739" y="482400"/>
            <a:ext cx="9936000" cy="432000"/>
          </a:xfrm>
          <a:prstGeom prst="rect">
            <a:avLst/>
          </a:prstGeom>
          <a:ln>
            <a:noFill/>
          </a:ln>
        </p:spPr>
        <p:txBody>
          <a:bodyPr vert="horz" lIns="0" tIns="54000" rIns="108000" bIns="54000" rtlCol="0" anchor="t" anchorCtr="0">
            <a:noAutofit/>
          </a:bodyPr>
          <a:lstStyle>
            <a:lvl1pPr>
              <a:lnSpc>
                <a:spcPct val="85000"/>
              </a:lnSpc>
              <a:defRPr/>
            </a:lvl1pPr>
          </a:lstStyle>
          <a:p>
            <a:r>
              <a:rPr lang="en-GB" noProof="0" dirty="0"/>
              <a:t>Click to edit 1-line title 28 </a:t>
            </a:r>
            <a:r>
              <a:rPr lang="en-GB" noProof="0" dirty="0" err="1"/>
              <a:t>pt</a:t>
            </a:r>
            <a:endParaRPr lang="en-GB" noProof="0" dirty="0"/>
          </a:p>
        </p:txBody>
      </p:sp>
      <p:sp>
        <p:nvSpPr>
          <p:cNvPr id="5" name="Date Placeholder 3">
            <a:extLst>
              <a:ext uri="{FF2B5EF4-FFF2-40B4-BE49-F238E27FC236}">
                <a16:creationId xmlns:a16="http://schemas.microsoft.com/office/drawing/2014/main" id="{0A22672A-C840-4E24-BA63-AEEF8E06CDED}"/>
              </a:ext>
            </a:extLst>
          </p:cNvPr>
          <p:cNvSpPr>
            <a:spLocks noGrp="1"/>
          </p:cNvSpPr>
          <p:nvPr>
            <p:ph type="dt" sz="half" idx="2"/>
          </p:nvPr>
        </p:nvSpPr>
        <p:spPr>
          <a:xfrm>
            <a:off x="9294071" y="6526800"/>
            <a:ext cx="2598304" cy="144000"/>
          </a:xfrm>
          <a:prstGeom prst="rect">
            <a:avLst/>
          </a:prstGeom>
        </p:spPr>
        <p:txBody>
          <a:bodyPr vert="horz" lIns="43200" tIns="43200" rIns="43200" bIns="43200" rtlCol="0" anchor="ctr"/>
          <a:lstStyle>
            <a:lvl1pPr algn="r">
              <a:defRPr sz="800">
                <a:solidFill>
                  <a:schemeClr val="bg1">
                    <a:lumMod val="50000"/>
                  </a:schemeClr>
                </a:solidFill>
              </a:defRPr>
            </a:lvl1pPr>
          </a:lstStyle>
          <a:p>
            <a:r>
              <a:rPr lang="pt-BR"/>
              <a:t>Ponta Grossa</a:t>
            </a:r>
            <a:endParaRPr lang="en-GB" dirty="0"/>
          </a:p>
        </p:txBody>
      </p:sp>
      <p:sp>
        <p:nvSpPr>
          <p:cNvPr id="6" name="Slide Number Placeholder 4">
            <a:extLst>
              <a:ext uri="{FF2B5EF4-FFF2-40B4-BE49-F238E27FC236}">
                <a16:creationId xmlns:a16="http://schemas.microsoft.com/office/drawing/2014/main" id="{FBFF2260-DBA1-42DA-B566-8E5B9059373F}"/>
              </a:ext>
            </a:extLst>
          </p:cNvPr>
          <p:cNvSpPr>
            <a:spLocks noGrp="1"/>
          </p:cNvSpPr>
          <p:nvPr>
            <p:ph type="sldNum" sz="quarter" idx="4"/>
          </p:nvPr>
        </p:nvSpPr>
        <p:spPr>
          <a:xfrm>
            <a:off x="11802281" y="6526800"/>
            <a:ext cx="360375" cy="144000"/>
          </a:xfrm>
          <a:prstGeom prst="rect">
            <a:avLst/>
          </a:prstGeom>
        </p:spPr>
        <p:txBody>
          <a:bodyPr vert="horz" lIns="43200" tIns="43200" rIns="64800" bIns="43200" rtlCol="0" anchor="ctr"/>
          <a:lstStyle>
            <a:lvl1pPr algn="r">
              <a:defRPr sz="800">
                <a:solidFill>
                  <a:schemeClr val="bg1">
                    <a:lumMod val="50000"/>
                  </a:schemeClr>
                </a:solidFill>
              </a:defRPr>
            </a:lvl1pPr>
          </a:lstStyle>
          <a:p>
            <a:fld id="{6DBB0C6A-B416-463A-A4D5-45910E1EA918}" type="slidenum">
              <a:rPr lang="en-GB" smtClean="0"/>
              <a:pPr/>
              <a:t>‹#›</a:t>
            </a:fld>
            <a:endParaRPr lang="en-GB" dirty="0"/>
          </a:p>
        </p:txBody>
      </p:sp>
      <p:sp>
        <p:nvSpPr>
          <p:cNvPr id="7" name="Text Placeholder 2">
            <a:extLst>
              <a:ext uri="{FF2B5EF4-FFF2-40B4-BE49-F238E27FC236}">
                <a16:creationId xmlns:a16="http://schemas.microsoft.com/office/drawing/2014/main" id="{E4B85CE8-6730-414B-B31F-7BC525AB6A46}"/>
              </a:ext>
            </a:extLst>
          </p:cNvPr>
          <p:cNvSpPr>
            <a:spLocks noGrp="1"/>
          </p:cNvSpPr>
          <p:nvPr>
            <p:ph idx="1"/>
          </p:nvPr>
        </p:nvSpPr>
        <p:spPr>
          <a:xfrm>
            <a:off x="1582892" y="1872000"/>
            <a:ext cx="9937595" cy="4534950"/>
          </a:xfrm>
          <a:prstGeom prst="rect">
            <a:avLst/>
          </a:prstGeom>
        </p:spPr>
        <p:txBody>
          <a:bodyPr vert="horz" lIns="0" tIns="54000" rIns="108000" bIns="5400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820616817"/>
      </p:ext>
    </p:extLst>
  </p:cSld>
  <p:clrMapOvr>
    <a:masterClrMapping/>
  </p:clrMapOvr>
  <p:extLst>
    <p:ext uri="{DCECCB84-F9BA-43D5-87BE-67443E8EF086}">
      <p15:sldGuideLst xmlns:p15="http://schemas.microsoft.com/office/powerpoint/2012/main">
        <p15:guide id="1" orient="horz" pos="519">
          <p15:clr>
            <a:srgbClr val="FBAE40"/>
          </p15:clr>
        </p15:guide>
        <p15:guide id="2" orient="horz" pos="70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5c_Standard - 2 row headline and one column with picture">
    <p:bg>
      <p:bgPr>
        <a:solidFill>
          <a:schemeClr val="accent2"/>
        </a:solidFill>
        <a:effectLst/>
      </p:bgPr>
    </p:bg>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A0509982-74C0-4B85-848F-DBBC54BA60A0}"/>
              </a:ext>
            </a:extLst>
          </p:cNvPr>
          <p:cNvSpPr>
            <a:spLocks noGrp="1"/>
          </p:cNvSpPr>
          <p:nvPr>
            <p:ph type="pic" sz="quarter" idx="18" hasCustomPrompt="1"/>
          </p:nvPr>
        </p:nvSpPr>
        <p:spPr>
          <a:xfrm>
            <a:off x="6065368" y="0"/>
            <a:ext cx="6142888" cy="6858000"/>
          </a:xfrm>
          <a:solidFill>
            <a:schemeClr val="bg1"/>
          </a:solidFill>
          <a:ln>
            <a:noFill/>
          </a:ln>
        </p:spPr>
        <p:txBody>
          <a:bodyPr bIns="756000" anchor="ctr" anchorCtr="1"/>
          <a:lstStyle>
            <a:lvl1pPr marL="0" indent="0" algn="ctr">
              <a:buNone/>
              <a:defRPr>
                <a:solidFill>
                  <a:schemeClr val="accent6"/>
                </a:solidFill>
              </a:defRPr>
            </a:lvl1pPr>
          </a:lstStyle>
          <a:p>
            <a:r>
              <a:rPr lang="en-GB"/>
              <a:t>Click on icon to insert picture</a:t>
            </a:r>
          </a:p>
        </p:txBody>
      </p:sp>
      <p:sp>
        <p:nvSpPr>
          <p:cNvPr id="16" name="Title Placeholder 1">
            <a:extLst>
              <a:ext uri="{FF2B5EF4-FFF2-40B4-BE49-F238E27FC236}">
                <a16:creationId xmlns:a16="http://schemas.microsoft.com/office/drawing/2014/main" id="{85DE0E19-CCA8-4C42-B166-FDC20897CF71}"/>
              </a:ext>
            </a:extLst>
          </p:cNvPr>
          <p:cNvSpPr>
            <a:spLocks noGrp="1"/>
          </p:cNvSpPr>
          <p:nvPr>
            <p:ph type="title" hasCustomPrompt="1"/>
          </p:nvPr>
        </p:nvSpPr>
        <p:spPr>
          <a:xfrm>
            <a:off x="1582046" y="482400"/>
            <a:ext cx="4468650" cy="792000"/>
          </a:xfrm>
          <a:prstGeom prst="rect">
            <a:avLst/>
          </a:prstGeom>
          <a:ln>
            <a:noFill/>
          </a:ln>
        </p:spPr>
        <p:txBody>
          <a:bodyPr vert="horz" lIns="0" tIns="54000" rIns="108000" bIns="54000" rtlCol="0" anchor="t" anchorCtr="0">
            <a:noAutofit/>
          </a:bodyPr>
          <a:lstStyle>
            <a:lvl1pPr>
              <a:defRPr lang="en-GB" noProof="0" dirty="0">
                <a:solidFill>
                  <a:schemeClr val="bg1"/>
                </a:solidFill>
              </a:defRPr>
            </a:lvl1pPr>
          </a:lstStyle>
          <a:p>
            <a:pPr lvl="0"/>
            <a:r>
              <a:rPr lang="en-GB" noProof="0"/>
              <a:t>Click to edit 2-line title 28 </a:t>
            </a:r>
            <a:r>
              <a:rPr lang="en-GB" noProof="0" err="1"/>
              <a:t>pt</a:t>
            </a:r>
            <a:endParaRPr lang="en-GB" noProof="0"/>
          </a:p>
        </p:txBody>
      </p:sp>
      <p:sp>
        <p:nvSpPr>
          <p:cNvPr id="3" name="Text Placeholder 2">
            <a:extLst>
              <a:ext uri="{FF2B5EF4-FFF2-40B4-BE49-F238E27FC236}">
                <a16:creationId xmlns:a16="http://schemas.microsoft.com/office/drawing/2014/main" id="{1AC9C2B3-B948-4524-B8DD-EB8D8764DBF1}"/>
              </a:ext>
            </a:extLst>
          </p:cNvPr>
          <p:cNvSpPr>
            <a:spLocks noGrp="1"/>
          </p:cNvSpPr>
          <p:nvPr>
            <p:ph type="body" sz="quarter" idx="19"/>
          </p:nvPr>
        </p:nvSpPr>
        <p:spPr>
          <a:xfrm>
            <a:off x="1582046" y="1799581"/>
            <a:ext cx="4468650" cy="34200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6" name="Picture 5" descr="A close up of a sign&#10;&#10;Description automatically generated">
            <a:extLst>
              <a:ext uri="{FF2B5EF4-FFF2-40B4-BE49-F238E27FC236}">
                <a16:creationId xmlns:a16="http://schemas.microsoft.com/office/drawing/2014/main" id="{D5C91451-91A9-4004-8948-11523154C9FF}"/>
              </a:ext>
            </a:extLst>
          </p:cNvPr>
          <p:cNvPicPr>
            <a:picLocks noChangeAspect="1"/>
          </p:cNvPicPr>
          <p:nvPr userDrawn="1"/>
        </p:nvPicPr>
        <p:blipFill>
          <a:blip r:embed="rId2"/>
          <a:stretch>
            <a:fillRect/>
          </a:stretch>
        </p:blipFill>
        <p:spPr>
          <a:xfrm>
            <a:off x="267650" y="546721"/>
            <a:ext cx="792825" cy="792000"/>
          </a:xfrm>
          <a:prstGeom prst="rect">
            <a:avLst/>
          </a:prstGeom>
        </p:spPr>
      </p:pic>
    </p:spTree>
    <p:extLst>
      <p:ext uri="{BB962C8B-B14F-4D97-AF65-F5344CB8AC3E}">
        <p14:creationId xmlns:p14="http://schemas.microsoft.com/office/powerpoint/2010/main" val="93573999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6_Standard - blank with mottostamp">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55E1346F-EA14-4F04-81A2-2F5EEDA1D2D2}"/>
              </a:ext>
            </a:extLst>
          </p:cNvPr>
          <p:cNvSpPr>
            <a:spLocks noGrp="1"/>
          </p:cNvSpPr>
          <p:nvPr>
            <p:ph type="dt" sz="half" idx="2"/>
          </p:nvPr>
        </p:nvSpPr>
        <p:spPr>
          <a:xfrm>
            <a:off x="9294071" y="6526800"/>
            <a:ext cx="2598304" cy="144000"/>
          </a:xfrm>
          <a:prstGeom prst="rect">
            <a:avLst/>
          </a:prstGeom>
        </p:spPr>
        <p:txBody>
          <a:bodyPr vert="horz" lIns="43200" tIns="43200" rIns="43200" bIns="43200" rtlCol="0" anchor="ctr"/>
          <a:lstStyle>
            <a:lvl1pPr algn="r">
              <a:defRPr sz="799">
                <a:solidFill>
                  <a:schemeClr val="bg1">
                    <a:lumMod val="50000"/>
                  </a:schemeClr>
                </a:solidFill>
              </a:defRPr>
            </a:lvl1pPr>
          </a:lstStyle>
          <a:p>
            <a:r>
              <a:rPr lang="pt-BR"/>
              <a:t>Ponta Grossa</a:t>
            </a:r>
            <a:endParaRPr lang="en-GB"/>
          </a:p>
        </p:txBody>
      </p:sp>
      <p:sp>
        <p:nvSpPr>
          <p:cNvPr id="3" name="Slide Number Placeholder 4">
            <a:extLst>
              <a:ext uri="{FF2B5EF4-FFF2-40B4-BE49-F238E27FC236}">
                <a16:creationId xmlns:a16="http://schemas.microsoft.com/office/drawing/2014/main" id="{43282D9C-7521-4806-BB6D-C2339086CFDA}"/>
              </a:ext>
            </a:extLst>
          </p:cNvPr>
          <p:cNvSpPr>
            <a:spLocks noGrp="1"/>
          </p:cNvSpPr>
          <p:nvPr>
            <p:ph type="sldNum" sz="quarter" idx="4"/>
          </p:nvPr>
        </p:nvSpPr>
        <p:spPr>
          <a:xfrm>
            <a:off x="11802281" y="6526800"/>
            <a:ext cx="360375" cy="144000"/>
          </a:xfrm>
          <a:prstGeom prst="rect">
            <a:avLst/>
          </a:prstGeom>
        </p:spPr>
        <p:txBody>
          <a:bodyPr vert="horz" lIns="43200" tIns="43200" rIns="64800" bIns="43200" rtlCol="0" anchor="ctr"/>
          <a:lstStyle>
            <a:lvl1pPr algn="r">
              <a:defRPr sz="799">
                <a:solidFill>
                  <a:schemeClr val="bg1">
                    <a:lumMod val="50000"/>
                  </a:schemeClr>
                </a:solidFill>
              </a:defRPr>
            </a:lvl1pPr>
          </a:lstStyle>
          <a:p>
            <a:fld id="{6DBB0C6A-B416-463A-A4D5-45910E1EA918}" type="slidenum">
              <a:rPr lang="en-GB" smtClean="0"/>
              <a:pPr/>
              <a:t>‹#›</a:t>
            </a:fld>
            <a:endParaRPr lang="en-GB"/>
          </a:p>
        </p:txBody>
      </p:sp>
    </p:spTree>
    <p:extLst>
      <p:ext uri="{BB962C8B-B14F-4D97-AF65-F5344CB8AC3E}">
        <p14:creationId xmlns:p14="http://schemas.microsoft.com/office/powerpoint/2010/main" val="256539277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7a_take away slide dark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24CB2-D768-4196-BDE2-8589091EFC32}"/>
              </a:ext>
            </a:extLst>
          </p:cNvPr>
          <p:cNvSpPr>
            <a:spLocks noGrp="1"/>
          </p:cNvSpPr>
          <p:nvPr>
            <p:ph type="title" hasCustomPrompt="1"/>
          </p:nvPr>
        </p:nvSpPr>
        <p:spPr/>
        <p:txBody>
          <a:bodyPr/>
          <a:lstStyle>
            <a:lvl1pPr>
              <a:defRPr>
                <a:solidFill>
                  <a:schemeClr val="bg1"/>
                </a:solidFill>
              </a:defRPr>
            </a:lvl1pPr>
          </a:lstStyle>
          <a:p>
            <a:r>
              <a:rPr lang="en-US"/>
              <a:t>Key Takeaways</a:t>
            </a:r>
            <a:endParaRPr lang="en-GB"/>
          </a:p>
        </p:txBody>
      </p:sp>
      <p:sp>
        <p:nvSpPr>
          <p:cNvPr id="3" name="Date Placeholder 2">
            <a:extLst>
              <a:ext uri="{FF2B5EF4-FFF2-40B4-BE49-F238E27FC236}">
                <a16:creationId xmlns:a16="http://schemas.microsoft.com/office/drawing/2014/main" id="{BB29993C-EC06-4469-8773-512CBD890CA7}"/>
              </a:ext>
            </a:extLst>
          </p:cNvPr>
          <p:cNvSpPr>
            <a:spLocks noGrp="1"/>
          </p:cNvSpPr>
          <p:nvPr>
            <p:ph type="dt" sz="half" idx="10"/>
          </p:nvPr>
        </p:nvSpPr>
        <p:spPr/>
        <p:txBody>
          <a:bodyPr/>
          <a:lstStyle/>
          <a:p>
            <a:r>
              <a:rPr lang="pt-BR"/>
              <a:t>Ponta Grossa</a:t>
            </a:r>
            <a:endParaRPr lang="en-GB"/>
          </a:p>
        </p:txBody>
      </p:sp>
      <p:sp>
        <p:nvSpPr>
          <p:cNvPr id="4" name="Slide Number Placeholder 3">
            <a:extLst>
              <a:ext uri="{FF2B5EF4-FFF2-40B4-BE49-F238E27FC236}">
                <a16:creationId xmlns:a16="http://schemas.microsoft.com/office/drawing/2014/main" id="{6180E895-DB90-4FC4-BEB8-1FA04F15E1C5}"/>
              </a:ext>
            </a:extLst>
          </p:cNvPr>
          <p:cNvSpPr>
            <a:spLocks noGrp="1"/>
          </p:cNvSpPr>
          <p:nvPr>
            <p:ph type="sldNum" sz="quarter" idx="11"/>
          </p:nvPr>
        </p:nvSpPr>
        <p:spPr/>
        <p:txBody>
          <a:bodyPr/>
          <a:lstStyle/>
          <a:p>
            <a:fld id="{6DBB0C6A-B416-463A-A4D5-45910E1EA918}" type="slidenum">
              <a:rPr lang="en-GB" smtClean="0"/>
              <a:pPr/>
              <a:t>‹#›</a:t>
            </a:fld>
            <a:endParaRPr lang="en-GB"/>
          </a:p>
        </p:txBody>
      </p:sp>
      <p:pic>
        <p:nvPicPr>
          <p:cNvPr id="5" name="Picture 4" descr="A close up of a sign&#10;&#10;Description automatically generated">
            <a:extLst>
              <a:ext uri="{FF2B5EF4-FFF2-40B4-BE49-F238E27FC236}">
                <a16:creationId xmlns:a16="http://schemas.microsoft.com/office/drawing/2014/main" id="{10EC9389-C25A-4799-B99F-86E7FC849246}"/>
              </a:ext>
            </a:extLst>
          </p:cNvPr>
          <p:cNvPicPr>
            <a:picLocks noChangeAspect="1"/>
          </p:cNvPicPr>
          <p:nvPr userDrawn="1"/>
        </p:nvPicPr>
        <p:blipFill>
          <a:blip r:embed="rId2"/>
          <a:stretch>
            <a:fillRect/>
          </a:stretch>
        </p:blipFill>
        <p:spPr>
          <a:xfrm>
            <a:off x="267650" y="546721"/>
            <a:ext cx="792825" cy="792000"/>
          </a:xfrm>
          <a:prstGeom prst="rect">
            <a:avLst/>
          </a:prstGeom>
        </p:spPr>
      </p:pic>
      <p:sp>
        <p:nvSpPr>
          <p:cNvPr id="6" name="Text Placeholder 2">
            <a:extLst>
              <a:ext uri="{FF2B5EF4-FFF2-40B4-BE49-F238E27FC236}">
                <a16:creationId xmlns:a16="http://schemas.microsoft.com/office/drawing/2014/main" id="{80FEFE6C-C659-48C1-8A35-AAFB505700FD}"/>
              </a:ext>
            </a:extLst>
          </p:cNvPr>
          <p:cNvSpPr>
            <a:spLocks noGrp="1"/>
          </p:cNvSpPr>
          <p:nvPr>
            <p:ph type="body" sz="quarter" idx="19" hasCustomPrompt="1"/>
          </p:nvPr>
        </p:nvSpPr>
        <p:spPr>
          <a:xfrm>
            <a:off x="1582046" y="1267200"/>
            <a:ext cx="9935539" cy="720000"/>
          </a:xfrm>
        </p:spPr>
        <p:txBody>
          <a:bodyPr lIns="108000"/>
          <a:lstStyle>
            <a:lvl1pPr>
              <a:buClr>
                <a:schemeClr val="bg1"/>
              </a:buClr>
              <a:defRPr sz="2797">
                <a:solidFill>
                  <a:schemeClr val="bg1"/>
                </a:solidFill>
              </a:defRPr>
            </a:lvl1pPr>
            <a:lvl2pPr>
              <a:buClr>
                <a:schemeClr val="bg1"/>
              </a:buClr>
              <a:defRPr sz="2398">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takeaway text 28 </a:t>
            </a:r>
            <a:r>
              <a:rPr lang="en-US" err="1"/>
              <a:t>pt</a:t>
            </a:r>
            <a:endParaRPr lang="en-US"/>
          </a:p>
          <a:p>
            <a:pPr lvl="1"/>
            <a:r>
              <a:rPr lang="en-US"/>
              <a:t>Second level</a:t>
            </a:r>
          </a:p>
          <a:p>
            <a:pPr lvl="2"/>
            <a:r>
              <a:rPr lang="en-US"/>
              <a:t>Third level</a:t>
            </a:r>
          </a:p>
        </p:txBody>
      </p:sp>
      <p:sp>
        <p:nvSpPr>
          <p:cNvPr id="7" name="Text Placeholder 2">
            <a:extLst>
              <a:ext uri="{FF2B5EF4-FFF2-40B4-BE49-F238E27FC236}">
                <a16:creationId xmlns:a16="http://schemas.microsoft.com/office/drawing/2014/main" id="{D6CCD7AC-96D2-48D5-BCD1-E7E5AC06B823}"/>
              </a:ext>
            </a:extLst>
          </p:cNvPr>
          <p:cNvSpPr>
            <a:spLocks noGrp="1"/>
          </p:cNvSpPr>
          <p:nvPr>
            <p:ph type="body" sz="quarter" idx="20" hasCustomPrompt="1"/>
          </p:nvPr>
        </p:nvSpPr>
        <p:spPr>
          <a:xfrm>
            <a:off x="1582046" y="2329200"/>
            <a:ext cx="9935539" cy="720000"/>
          </a:xfrm>
        </p:spPr>
        <p:txBody>
          <a:bodyPr lIns="108000"/>
          <a:lstStyle>
            <a:lvl1pPr>
              <a:buClr>
                <a:schemeClr val="bg1"/>
              </a:buClr>
              <a:defRPr sz="2797">
                <a:solidFill>
                  <a:schemeClr val="bg1"/>
                </a:solidFill>
              </a:defRPr>
            </a:lvl1pPr>
            <a:lvl2pPr>
              <a:buClr>
                <a:schemeClr val="bg1"/>
              </a:buClr>
              <a:defRPr sz="2398">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takeaway text 28 </a:t>
            </a:r>
            <a:r>
              <a:rPr lang="en-US" err="1"/>
              <a:t>pt</a:t>
            </a:r>
            <a:endParaRPr lang="en-US"/>
          </a:p>
          <a:p>
            <a:pPr lvl="1"/>
            <a:r>
              <a:rPr lang="en-US"/>
              <a:t>Second level</a:t>
            </a:r>
          </a:p>
          <a:p>
            <a:pPr lvl="2"/>
            <a:r>
              <a:rPr lang="en-US"/>
              <a:t>Third level</a:t>
            </a:r>
          </a:p>
        </p:txBody>
      </p:sp>
      <p:sp>
        <p:nvSpPr>
          <p:cNvPr id="8" name="Text Placeholder 2">
            <a:extLst>
              <a:ext uri="{FF2B5EF4-FFF2-40B4-BE49-F238E27FC236}">
                <a16:creationId xmlns:a16="http://schemas.microsoft.com/office/drawing/2014/main" id="{9F1D9F1D-C383-4296-B2CD-F5C281C8A07D}"/>
              </a:ext>
            </a:extLst>
          </p:cNvPr>
          <p:cNvSpPr>
            <a:spLocks noGrp="1"/>
          </p:cNvSpPr>
          <p:nvPr>
            <p:ph type="body" sz="quarter" idx="21" hasCustomPrompt="1"/>
          </p:nvPr>
        </p:nvSpPr>
        <p:spPr>
          <a:xfrm>
            <a:off x="1582046" y="3391200"/>
            <a:ext cx="9935539" cy="720000"/>
          </a:xfrm>
        </p:spPr>
        <p:txBody>
          <a:bodyPr lIns="108000"/>
          <a:lstStyle>
            <a:lvl1pPr>
              <a:buClr>
                <a:schemeClr val="bg1"/>
              </a:buClr>
              <a:defRPr sz="2797">
                <a:solidFill>
                  <a:schemeClr val="bg1"/>
                </a:solidFill>
              </a:defRPr>
            </a:lvl1pPr>
            <a:lvl2pPr>
              <a:buClr>
                <a:schemeClr val="bg1"/>
              </a:buClr>
              <a:defRPr sz="2398">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takeaway text 28 </a:t>
            </a:r>
            <a:r>
              <a:rPr lang="en-US" err="1"/>
              <a:t>pt</a:t>
            </a:r>
            <a:endParaRPr lang="en-US"/>
          </a:p>
          <a:p>
            <a:pPr lvl="1"/>
            <a:r>
              <a:rPr lang="en-US"/>
              <a:t>Second level</a:t>
            </a:r>
          </a:p>
          <a:p>
            <a:pPr lvl="2"/>
            <a:r>
              <a:rPr lang="en-US"/>
              <a:t>Third level</a:t>
            </a:r>
          </a:p>
        </p:txBody>
      </p:sp>
      <p:sp>
        <p:nvSpPr>
          <p:cNvPr id="9" name="Text Placeholder 2">
            <a:extLst>
              <a:ext uri="{FF2B5EF4-FFF2-40B4-BE49-F238E27FC236}">
                <a16:creationId xmlns:a16="http://schemas.microsoft.com/office/drawing/2014/main" id="{75F804BA-1E5E-4556-9C47-9EC12090552A}"/>
              </a:ext>
            </a:extLst>
          </p:cNvPr>
          <p:cNvSpPr>
            <a:spLocks noGrp="1"/>
          </p:cNvSpPr>
          <p:nvPr>
            <p:ph type="body" sz="quarter" idx="22" hasCustomPrompt="1"/>
          </p:nvPr>
        </p:nvSpPr>
        <p:spPr>
          <a:xfrm>
            <a:off x="1582046" y="4453200"/>
            <a:ext cx="9935539" cy="720000"/>
          </a:xfrm>
        </p:spPr>
        <p:txBody>
          <a:bodyPr lIns="108000"/>
          <a:lstStyle>
            <a:lvl1pPr>
              <a:buClr>
                <a:schemeClr val="bg1"/>
              </a:buClr>
              <a:defRPr sz="2797">
                <a:solidFill>
                  <a:schemeClr val="bg1"/>
                </a:solidFill>
              </a:defRPr>
            </a:lvl1pPr>
            <a:lvl2pPr>
              <a:buClr>
                <a:schemeClr val="bg1"/>
              </a:buClr>
              <a:defRPr sz="2398">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takeaway text 28 </a:t>
            </a:r>
            <a:r>
              <a:rPr lang="en-US" err="1"/>
              <a:t>pt</a:t>
            </a:r>
            <a:endParaRPr lang="en-US"/>
          </a:p>
          <a:p>
            <a:pPr lvl="1"/>
            <a:r>
              <a:rPr lang="en-US"/>
              <a:t>Second level</a:t>
            </a:r>
          </a:p>
          <a:p>
            <a:pPr lvl="2"/>
            <a:r>
              <a:rPr lang="en-US"/>
              <a:t>Third level</a:t>
            </a:r>
          </a:p>
        </p:txBody>
      </p:sp>
      <p:sp>
        <p:nvSpPr>
          <p:cNvPr id="10" name="Text Placeholder 2">
            <a:extLst>
              <a:ext uri="{FF2B5EF4-FFF2-40B4-BE49-F238E27FC236}">
                <a16:creationId xmlns:a16="http://schemas.microsoft.com/office/drawing/2014/main" id="{8EB233EA-307B-4FBD-8DF7-A55D609E5F12}"/>
              </a:ext>
            </a:extLst>
          </p:cNvPr>
          <p:cNvSpPr>
            <a:spLocks noGrp="1"/>
          </p:cNvSpPr>
          <p:nvPr>
            <p:ph type="body" sz="quarter" idx="23" hasCustomPrompt="1"/>
          </p:nvPr>
        </p:nvSpPr>
        <p:spPr>
          <a:xfrm>
            <a:off x="1582046" y="5515200"/>
            <a:ext cx="9935539" cy="720000"/>
          </a:xfrm>
        </p:spPr>
        <p:txBody>
          <a:bodyPr lIns="108000"/>
          <a:lstStyle>
            <a:lvl1pPr>
              <a:buClr>
                <a:schemeClr val="bg1"/>
              </a:buClr>
              <a:defRPr sz="2797">
                <a:solidFill>
                  <a:schemeClr val="bg1"/>
                </a:solidFill>
              </a:defRPr>
            </a:lvl1pPr>
            <a:lvl2pPr>
              <a:buClr>
                <a:schemeClr val="bg1"/>
              </a:buClr>
              <a:defRPr sz="2398">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takeaway text 28 </a:t>
            </a:r>
            <a:r>
              <a:rPr lang="en-US" err="1"/>
              <a:t>pt</a:t>
            </a:r>
            <a:endParaRPr lang="en-US"/>
          </a:p>
          <a:p>
            <a:pPr lvl="1"/>
            <a:r>
              <a:rPr lang="en-US"/>
              <a:t>Second level</a:t>
            </a:r>
          </a:p>
          <a:p>
            <a:pPr lvl="2"/>
            <a:r>
              <a:rPr lang="en-US"/>
              <a:t>Third level</a:t>
            </a:r>
          </a:p>
        </p:txBody>
      </p:sp>
    </p:spTree>
    <p:extLst>
      <p:ext uri="{BB962C8B-B14F-4D97-AF65-F5344CB8AC3E}">
        <p14:creationId xmlns:p14="http://schemas.microsoft.com/office/powerpoint/2010/main" val="389090531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7b_take away slide bright blue">
    <p:bg>
      <p:bgPr>
        <a:solidFill>
          <a:schemeClr val="accent2"/>
        </a:solidFill>
        <a:effectLst/>
      </p:bgPr>
    </p:bg>
    <p:spTree>
      <p:nvGrpSpPr>
        <p:cNvPr id="1" name=""/>
        <p:cNvGrpSpPr/>
        <p:nvPr/>
      </p:nvGrpSpPr>
      <p:grpSpPr>
        <a:xfrm>
          <a:off x="0" y="0"/>
          <a:ext cx="0" cy="0"/>
          <a:chOff x="0" y="0"/>
          <a:chExt cx="0" cy="0"/>
        </a:xfrm>
      </p:grpSpPr>
      <p:pic>
        <p:nvPicPr>
          <p:cNvPr id="8" name="Picture 7" descr="A close up of a sign&#10;&#10;Description automatically generated">
            <a:extLst>
              <a:ext uri="{FF2B5EF4-FFF2-40B4-BE49-F238E27FC236}">
                <a16:creationId xmlns:a16="http://schemas.microsoft.com/office/drawing/2014/main" id="{1737046D-9DD3-47CF-82E6-878B08CBF7E7}"/>
              </a:ext>
            </a:extLst>
          </p:cNvPr>
          <p:cNvPicPr>
            <a:picLocks noChangeAspect="1"/>
          </p:cNvPicPr>
          <p:nvPr userDrawn="1"/>
        </p:nvPicPr>
        <p:blipFill>
          <a:blip r:embed="rId2"/>
          <a:stretch>
            <a:fillRect/>
          </a:stretch>
        </p:blipFill>
        <p:spPr>
          <a:xfrm>
            <a:off x="267650" y="546721"/>
            <a:ext cx="792825" cy="792000"/>
          </a:xfrm>
          <a:prstGeom prst="rect">
            <a:avLst/>
          </a:prstGeom>
        </p:spPr>
      </p:pic>
      <p:sp>
        <p:nvSpPr>
          <p:cNvPr id="7" name="Title Placeholder 1">
            <a:extLst>
              <a:ext uri="{FF2B5EF4-FFF2-40B4-BE49-F238E27FC236}">
                <a16:creationId xmlns:a16="http://schemas.microsoft.com/office/drawing/2014/main" id="{DDF082A9-6B0C-4A74-BBE6-4EC1B3B1AB9F}"/>
              </a:ext>
            </a:extLst>
          </p:cNvPr>
          <p:cNvSpPr>
            <a:spLocks noGrp="1"/>
          </p:cNvSpPr>
          <p:nvPr>
            <p:ph type="title" hasCustomPrompt="1"/>
          </p:nvPr>
        </p:nvSpPr>
        <p:spPr>
          <a:xfrm>
            <a:off x="1582740" y="482400"/>
            <a:ext cx="9936000" cy="432000"/>
          </a:xfrm>
          <a:prstGeom prst="rect">
            <a:avLst/>
          </a:prstGeom>
        </p:spPr>
        <p:txBody>
          <a:bodyPr vert="horz" lIns="0" tIns="54466" rIns="108932" bIns="54466" rtlCol="0" anchor="t" anchorCtr="0">
            <a:noAutofit/>
          </a:bodyPr>
          <a:lstStyle>
            <a:lvl1pPr>
              <a:defRPr>
                <a:solidFill>
                  <a:schemeClr val="bg1"/>
                </a:solidFill>
              </a:defRPr>
            </a:lvl1pPr>
          </a:lstStyle>
          <a:p>
            <a:r>
              <a:rPr lang="en-GB" noProof="0"/>
              <a:t>Key takeaways</a:t>
            </a:r>
          </a:p>
        </p:txBody>
      </p:sp>
      <p:sp>
        <p:nvSpPr>
          <p:cNvPr id="17" name="Text Placeholder 2">
            <a:extLst>
              <a:ext uri="{FF2B5EF4-FFF2-40B4-BE49-F238E27FC236}">
                <a16:creationId xmlns:a16="http://schemas.microsoft.com/office/drawing/2014/main" id="{56F35C64-E0FA-47EC-A7F3-427442096923}"/>
              </a:ext>
            </a:extLst>
          </p:cNvPr>
          <p:cNvSpPr>
            <a:spLocks noGrp="1"/>
          </p:cNvSpPr>
          <p:nvPr>
            <p:ph type="body" sz="quarter" idx="19" hasCustomPrompt="1"/>
          </p:nvPr>
        </p:nvSpPr>
        <p:spPr>
          <a:xfrm>
            <a:off x="1582046" y="1267200"/>
            <a:ext cx="9935539" cy="720000"/>
          </a:xfrm>
        </p:spPr>
        <p:txBody>
          <a:bodyPr lIns="108000"/>
          <a:lstStyle>
            <a:lvl1pPr>
              <a:buClr>
                <a:schemeClr val="bg1"/>
              </a:buClr>
              <a:defRPr sz="2797">
                <a:solidFill>
                  <a:schemeClr val="bg1"/>
                </a:solidFill>
              </a:defRPr>
            </a:lvl1pPr>
            <a:lvl2pPr>
              <a:buClr>
                <a:schemeClr val="bg1"/>
              </a:buClr>
              <a:defRPr sz="2398">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takeaway text 28 </a:t>
            </a:r>
            <a:r>
              <a:rPr lang="en-US" err="1"/>
              <a:t>pt</a:t>
            </a:r>
            <a:endParaRPr lang="en-US"/>
          </a:p>
          <a:p>
            <a:pPr lvl="1"/>
            <a:r>
              <a:rPr lang="en-US"/>
              <a:t>Second level</a:t>
            </a:r>
          </a:p>
          <a:p>
            <a:pPr lvl="2"/>
            <a:r>
              <a:rPr lang="en-US"/>
              <a:t>Third level</a:t>
            </a:r>
          </a:p>
        </p:txBody>
      </p:sp>
      <p:sp>
        <p:nvSpPr>
          <p:cNvPr id="18" name="Text Placeholder 2">
            <a:extLst>
              <a:ext uri="{FF2B5EF4-FFF2-40B4-BE49-F238E27FC236}">
                <a16:creationId xmlns:a16="http://schemas.microsoft.com/office/drawing/2014/main" id="{25FECF27-23A4-4429-A4B4-221A1C3B0237}"/>
              </a:ext>
            </a:extLst>
          </p:cNvPr>
          <p:cNvSpPr>
            <a:spLocks noGrp="1"/>
          </p:cNvSpPr>
          <p:nvPr>
            <p:ph type="body" sz="quarter" idx="20" hasCustomPrompt="1"/>
          </p:nvPr>
        </p:nvSpPr>
        <p:spPr>
          <a:xfrm>
            <a:off x="1582046" y="2329200"/>
            <a:ext cx="9935539" cy="720000"/>
          </a:xfrm>
        </p:spPr>
        <p:txBody>
          <a:bodyPr lIns="108000"/>
          <a:lstStyle>
            <a:lvl1pPr>
              <a:buClr>
                <a:schemeClr val="bg1"/>
              </a:buClr>
              <a:defRPr sz="2797">
                <a:solidFill>
                  <a:schemeClr val="bg1"/>
                </a:solidFill>
              </a:defRPr>
            </a:lvl1pPr>
            <a:lvl2pPr>
              <a:buClr>
                <a:schemeClr val="bg1"/>
              </a:buClr>
              <a:defRPr sz="2398">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takeaway text 28 </a:t>
            </a:r>
            <a:r>
              <a:rPr lang="en-US" err="1"/>
              <a:t>pt</a:t>
            </a:r>
            <a:endParaRPr lang="en-US"/>
          </a:p>
          <a:p>
            <a:pPr lvl="1"/>
            <a:r>
              <a:rPr lang="en-US"/>
              <a:t>Second level</a:t>
            </a:r>
          </a:p>
          <a:p>
            <a:pPr lvl="2"/>
            <a:r>
              <a:rPr lang="en-US"/>
              <a:t>Third level</a:t>
            </a:r>
          </a:p>
        </p:txBody>
      </p:sp>
      <p:sp>
        <p:nvSpPr>
          <p:cNvPr id="19" name="Text Placeholder 2">
            <a:extLst>
              <a:ext uri="{FF2B5EF4-FFF2-40B4-BE49-F238E27FC236}">
                <a16:creationId xmlns:a16="http://schemas.microsoft.com/office/drawing/2014/main" id="{3DFFBEB9-6663-40FE-B63E-6ED3D53A329C}"/>
              </a:ext>
            </a:extLst>
          </p:cNvPr>
          <p:cNvSpPr>
            <a:spLocks noGrp="1"/>
          </p:cNvSpPr>
          <p:nvPr>
            <p:ph type="body" sz="quarter" idx="21" hasCustomPrompt="1"/>
          </p:nvPr>
        </p:nvSpPr>
        <p:spPr>
          <a:xfrm>
            <a:off x="1582046" y="3391200"/>
            <a:ext cx="9935539" cy="720000"/>
          </a:xfrm>
        </p:spPr>
        <p:txBody>
          <a:bodyPr lIns="108000"/>
          <a:lstStyle>
            <a:lvl1pPr>
              <a:buClr>
                <a:schemeClr val="bg1"/>
              </a:buClr>
              <a:defRPr sz="2797">
                <a:solidFill>
                  <a:schemeClr val="bg1"/>
                </a:solidFill>
              </a:defRPr>
            </a:lvl1pPr>
            <a:lvl2pPr>
              <a:buClr>
                <a:schemeClr val="bg1"/>
              </a:buClr>
              <a:defRPr sz="2398">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takeaway text 28 </a:t>
            </a:r>
            <a:r>
              <a:rPr lang="en-US" err="1"/>
              <a:t>pt</a:t>
            </a:r>
            <a:endParaRPr lang="en-US"/>
          </a:p>
          <a:p>
            <a:pPr lvl="1"/>
            <a:r>
              <a:rPr lang="en-US"/>
              <a:t>Second level</a:t>
            </a:r>
          </a:p>
          <a:p>
            <a:pPr lvl="2"/>
            <a:r>
              <a:rPr lang="en-US"/>
              <a:t>Third level</a:t>
            </a:r>
          </a:p>
        </p:txBody>
      </p:sp>
      <p:sp>
        <p:nvSpPr>
          <p:cNvPr id="20" name="Text Placeholder 2">
            <a:extLst>
              <a:ext uri="{FF2B5EF4-FFF2-40B4-BE49-F238E27FC236}">
                <a16:creationId xmlns:a16="http://schemas.microsoft.com/office/drawing/2014/main" id="{50F883F5-B823-43DC-9D64-9E38AEBFE92E}"/>
              </a:ext>
            </a:extLst>
          </p:cNvPr>
          <p:cNvSpPr>
            <a:spLocks noGrp="1"/>
          </p:cNvSpPr>
          <p:nvPr>
            <p:ph type="body" sz="quarter" idx="22" hasCustomPrompt="1"/>
          </p:nvPr>
        </p:nvSpPr>
        <p:spPr>
          <a:xfrm>
            <a:off x="1582046" y="4453200"/>
            <a:ext cx="9935539" cy="720000"/>
          </a:xfrm>
        </p:spPr>
        <p:txBody>
          <a:bodyPr lIns="108000"/>
          <a:lstStyle>
            <a:lvl1pPr>
              <a:buClr>
                <a:schemeClr val="bg1"/>
              </a:buClr>
              <a:defRPr sz="2797">
                <a:solidFill>
                  <a:schemeClr val="bg1"/>
                </a:solidFill>
              </a:defRPr>
            </a:lvl1pPr>
            <a:lvl2pPr>
              <a:buClr>
                <a:schemeClr val="bg1"/>
              </a:buClr>
              <a:defRPr sz="2398">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takeaway text 28 </a:t>
            </a:r>
            <a:r>
              <a:rPr lang="en-US" err="1"/>
              <a:t>pt</a:t>
            </a:r>
            <a:endParaRPr lang="en-US"/>
          </a:p>
          <a:p>
            <a:pPr lvl="1"/>
            <a:r>
              <a:rPr lang="en-US"/>
              <a:t>Second level</a:t>
            </a:r>
          </a:p>
          <a:p>
            <a:pPr lvl="2"/>
            <a:r>
              <a:rPr lang="en-US"/>
              <a:t>Third level</a:t>
            </a:r>
          </a:p>
        </p:txBody>
      </p:sp>
      <p:sp>
        <p:nvSpPr>
          <p:cNvPr id="21" name="Text Placeholder 2">
            <a:extLst>
              <a:ext uri="{FF2B5EF4-FFF2-40B4-BE49-F238E27FC236}">
                <a16:creationId xmlns:a16="http://schemas.microsoft.com/office/drawing/2014/main" id="{6BCB933A-1CE0-460F-B37B-3F6DACE5E3F8}"/>
              </a:ext>
            </a:extLst>
          </p:cNvPr>
          <p:cNvSpPr>
            <a:spLocks noGrp="1"/>
          </p:cNvSpPr>
          <p:nvPr>
            <p:ph type="body" sz="quarter" idx="23" hasCustomPrompt="1"/>
          </p:nvPr>
        </p:nvSpPr>
        <p:spPr>
          <a:xfrm>
            <a:off x="1582046" y="5515200"/>
            <a:ext cx="9935539" cy="720000"/>
          </a:xfrm>
        </p:spPr>
        <p:txBody>
          <a:bodyPr lIns="108000"/>
          <a:lstStyle>
            <a:lvl1pPr>
              <a:buClr>
                <a:schemeClr val="bg1"/>
              </a:buClr>
              <a:defRPr sz="2797">
                <a:solidFill>
                  <a:schemeClr val="bg1"/>
                </a:solidFill>
              </a:defRPr>
            </a:lvl1pPr>
            <a:lvl2pPr>
              <a:buClr>
                <a:schemeClr val="bg1"/>
              </a:buClr>
              <a:defRPr sz="2398">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takeaway text 28 </a:t>
            </a:r>
            <a:r>
              <a:rPr lang="en-US" err="1"/>
              <a:t>pt</a:t>
            </a:r>
            <a:endParaRPr lang="en-US"/>
          </a:p>
          <a:p>
            <a:pPr lvl="1"/>
            <a:r>
              <a:rPr lang="en-US"/>
              <a:t>Second level</a:t>
            </a:r>
          </a:p>
          <a:p>
            <a:pPr lvl="2"/>
            <a:r>
              <a:rPr lang="en-US"/>
              <a:t>Third level</a:t>
            </a:r>
          </a:p>
        </p:txBody>
      </p:sp>
    </p:spTree>
    <p:extLst>
      <p:ext uri="{BB962C8B-B14F-4D97-AF65-F5344CB8AC3E}">
        <p14:creationId xmlns:p14="http://schemas.microsoft.com/office/powerpoint/2010/main" val="331099049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7c_take away slide bright blue with picture">
    <p:bg>
      <p:bgPr>
        <a:solidFill>
          <a:schemeClr val="accent2"/>
        </a:solidFill>
        <a:effectLst/>
      </p:bgPr>
    </p:bg>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A0509982-74C0-4B85-848F-DBBC54BA60A0}"/>
              </a:ext>
            </a:extLst>
          </p:cNvPr>
          <p:cNvSpPr>
            <a:spLocks noGrp="1"/>
          </p:cNvSpPr>
          <p:nvPr>
            <p:ph type="pic" sz="quarter" idx="18" hasCustomPrompt="1"/>
          </p:nvPr>
        </p:nvSpPr>
        <p:spPr>
          <a:xfrm>
            <a:off x="9146013" y="0"/>
            <a:ext cx="3099225" cy="6858000"/>
          </a:xfrm>
          <a:solidFill>
            <a:schemeClr val="bg1"/>
          </a:solidFill>
          <a:ln>
            <a:noFill/>
          </a:ln>
        </p:spPr>
        <p:txBody>
          <a:bodyPr lIns="360000" bIns="1584000" anchor="ctr" anchorCtr="1"/>
          <a:lstStyle>
            <a:lvl1pPr marL="0" indent="0" algn="l">
              <a:buNone/>
              <a:defRPr>
                <a:solidFill>
                  <a:schemeClr val="accent6"/>
                </a:solidFill>
              </a:defRPr>
            </a:lvl1pPr>
          </a:lstStyle>
          <a:p>
            <a:r>
              <a:rPr lang="en-GB"/>
              <a:t>Click on icon to insert picture</a:t>
            </a:r>
          </a:p>
        </p:txBody>
      </p:sp>
      <p:pic>
        <p:nvPicPr>
          <p:cNvPr id="15" name="Picture 14" descr="A close up of a sign&#10;&#10;Description automatically generated">
            <a:extLst>
              <a:ext uri="{FF2B5EF4-FFF2-40B4-BE49-F238E27FC236}">
                <a16:creationId xmlns:a16="http://schemas.microsoft.com/office/drawing/2014/main" id="{28B2B658-BDF9-4557-855A-7950BB794FA3}"/>
              </a:ext>
            </a:extLst>
          </p:cNvPr>
          <p:cNvPicPr>
            <a:picLocks noChangeAspect="1"/>
          </p:cNvPicPr>
          <p:nvPr userDrawn="1"/>
        </p:nvPicPr>
        <p:blipFill>
          <a:blip r:embed="rId2"/>
          <a:stretch>
            <a:fillRect/>
          </a:stretch>
        </p:blipFill>
        <p:spPr>
          <a:xfrm>
            <a:off x="267650" y="546721"/>
            <a:ext cx="792825" cy="792000"/>
          </a:xfrm>
          <a:prstGeom prst="rect">
            <a:avLst/>
          </a:prstGeom>
        </p:spPr>
      </p:pic>
      <p:sp>
        <p:nvSpPr>
          <p:cNvPr id="16" name="Title Placeholder 1">
            <a:extLst>
              <a:ext uri="{FF2B5EF4-FFF2-40B4-BE49-F238E27FC236}">
                <a16:creationId xmlns:a16="http://schemas.microsoft.com/office/drawing/2014/main" id="{EE78491F-9729-474C-A8F1-6A3ECB06D1F3}"/>
              </a:ext>
            </a:extLst>
          </p:cNvPr>
          <p:cNvSpPr>
            <a:spLocks noGrp="1"/>
          </p:cNvSpPr>
          <p:nvPr>
            <p:ph type="title" hasCustomPrompt="1"/>
          </p:nvPr>
        </p:nvSpPr>
        <p:spPr>
          <a:xfrm>
            <a:off x="1582738" y="482400"/>
            <a:ext cx="7412914" cy="432000"/>
          </a:xfrm>
          <a:prstGeom prst="rect">
            <a:avLst/>
          </a:prstGeom>
        </p:spPr>
        <p:txBody>
          <a:bodyPr vert="horz" lIns="0" tIns="54466" rIns="108932" bIns="54466" rtlCol="0" anchor="t" anchorCtr="0">
            <a:noAutofit/>
          </a:bodyPr>
          <a:lstStyle>
            <a:lvl1pPr>
              <a:defRPr>
                <a:solidFill>
                  <a:schemeClr val="bg1"/>
                </a:solidFill>
              </a:defRPr>
            </a:lvl1pPr>
          </a:lstStyle>
          <a:p>
            <a:r>
              <a:rPr lang="en-GB" noProof="0"/>
              <a:t>Key takeaways</a:t>
            </a:r>
          </a:p>
        </p:txBody>
      </p:sp>
      <p:sp>
        <p:nvSpPr>
          <p:cNvPr id="21" name="Text Placeholder 2">
            <a:extLst>
              <a:ext uri="{FF2B5EF4-FFF2-40B4-BE49-F238E27FC236}">
                <a16:creationId xmlns:a16="http://schemas.microsoft.com/office/drawing/2014/main" id="{F63D33D9-E5FD-43A0-9CA9-7DAF0BEF0A4D}"/>
              </a:ext>
            </a:extLst>
          </p:cNvPr>
          <p:cNvSpPr>
            <a:spLocks noGrp="1"/>
          </p:cNvSpPr>
          <p:nvPr>
            <p:ph type="body" sz="quarter" idx="19" hasCustomPrompt="1"/>
          </p:nvPr>
        </p:nvSpPr>
        <p:spPr>
          <a:xfrm>
            <a:off x="1582046" y="1267200"/>
            <a:ext cx="7412914" cy="720000"/>
          </a:xfrm>
        </p:spPr>
        <p:txBody>
          <a:bodyPr lIns="108000"/>
          <a:lstStyle>
            <a:lvl1pPr>
              <a:buClr>
                <a:schemeClr val="bg1"/>
              </a:buClr>
              <a:defRPr sz="2797">
                <a:solidFill>
                  <a:schemeClr val="bg1"/>
                </a:solidFill>
              </a:defRPr>
            </a:lvl1pPr>
            <a:lvl2pPr>
              <a:buClr>
                <a:schemeClr val="bg1"/>
              </a:buClr>
              <a:defRPr sz="2398">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takeaway text 28 </a:t>
            </a:r>
            <a:r>
              <a:rPr lang="en-US" err="1"/>
              <a:t>pt</a:t>
            </a:r>
            <a:endParaRPr lang="en-US"/>
          </a:p>
          <a:p>
            <a:pPr lvl="1"/>
            <a:r>
              <a:rPr lang="en-US"/>
              <a:t>Second level</a:t>
            </a:r>
          </a:p>
          <a:p>
            <a:pPr lvl="2"/>
            <a:r>
              <a:rPr lang="en-US"/>
              <a:t>Third level</a:t>
            </a:r>
          </a:p>
        </p:txBody>
      </p:sp>
      <p:sp>
        <p:nvSpPr>
          <p:cNvPr id="22" name="Text Placeholder 2">
            <a:extLst>
              <a:ext uri="{FF2B5EF4-FFF2-40B4-BE49-F238E27FC236}">
                <a16:creationId xmlns:a16="http://schemas.microsoft.com/office/drawing/2014/main" id="{B58BB833-5C43-426D-BE44-B75E8F08C721}"/>
              </a:ext>
            </a:extLst>
          </p:cNvPr>
          <p:cNvSpPr>
            <a:spLocks noGrp="1"/>
          </p:cNvSpPr>
          <p:nvPr>
            <p:ph type="body" sz="quarter" idx="20" hasCustomPrompt="1"/>
          </p:nvPr>
        </p:nvSpPr>
        <p:spPr>
          <a:xfrm>
            <a:off x="1582046" y="2329200"/>
            <a:ext cx="7412914" cy="720000"/>
          </a:xfrm>
        </p:spPr>
        <p:txBody>
          <a:bodyPr lIns="108000"/>
          <a:lstStyle>
            <a:lvl1pPr>
              <a:buClr>
                <a:schemeClr val="bg1"/>
              </a:buClr>
              <a:defRPr sz="2797">
                <a:solidFill>
                  <a:schemeClr val="bg1"/>
                </a:solidFill>
              </a:defRPr>
            </a:lvl1pPr>
            <a:lvl2pPr>
              <a:buClr>
                <a:schemeClr val="bg1"/>
              </a:buClr>
              <a:defRPr sz="2398">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takeaway text 28 </a:t>
            </a:r>
            <a:r>
              <a:rPr lang="en-US" err="1"/>
              <a:t>pt</a:t>
            </a:r>
            <a:endParaRPr lang="en-US"/>
          </a:p>
          <a:p>
            <a:pPr lvl="1"/>
            <a:r>
              <a:rPr lang="en-US"/>
              <a:t>Second level</a:t>
            </a:r>
          </a:p>
          <a:p>
            <a:pPr lvl="2"/>
            <a:r>
              <a:rPr lang="en-US"/>
              <a:t>Third level</a:t>
            </a:r>
          </a:p>
        </p:txBody>
      </p:sp>
      <p:sp>
        <p:nvSpPr>
          <p:cNvPr id="23" name="Text Placeholder 2">
            <a:extLst>
              <a:ext uri="{FF2B5EF4-FFF2-40B4-BE49-F238E27FC236}">
                <a16:creationId xmlns:a16="http://schemas.microsoft.com/office/drawing/2014/main" id="{09AFC0D7-E3AB-4A71-ABEE-67163ACFFD12}"/>
              </a:ext>
            </a:extLst>
          </p:cNvPr>
          <p:cNvSpPr>
            <a:spLocks noGrp="1"/>
          </p:cNvSpPr>
          <p:nvPr>
            <p:ph type="body" sz="quarter" idx="21" hasCustomPrompt="1"/>
          </p:nvPr>
        </p:nvSpPr>
        <p:spPr>
          <a:xfrm>
            <a:off x="1582046" y="3391200"/>
            <a:ext cx="7412914" cy="720000"/>
          </a:xfrm>
        </p:spPr>
        <p:txBody>
          <a:bodyPr lIns="108000"/>
          <a:lstStyle>
            <a:lvl1pPr>
              <a:buClr>
                <a:schemeClr val="bg1"/>
              </a:buClr>
              <a:defRPr sz="2797">
                <a:solidFill>
                  <a:schemeClr val="bg1"/>
                </a:solidFill>
              </a:defRPr>
            </a:lvl1pPr>
            <a:lvl2pPr>
              <a:buClr>
                <a:schemeClr val="bg1"/>
              </a:buClr>
              <a:defRPr sz="2398">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takeaway text 28 </a:t>
            </a:r>
            <a:r>
              <a:rPr lang="en-US" err="1"/>
              <a:t>pt</a:t>
            </a:r>
            <a:endParaRPr lang="en-US"/>
          </a:p>
          <a:p>
            <a:pPr lvl="1"/>
            <a:r>
              <a:rPr lang="en-US"/>
              <a:t>Second level</a:t>
            </a:r>
          </a:p>
          <a:p>
            <a:pPr lvl="2"/>
            <a:r>
              <a:rPr lang="en-US"/>
              <a:t>Third level</a:t>
            </a:r>
          </a:p>
        </p:txBody>
      </p:sp>
      <p:sp>
        <p:nvSpPr>
          <p:cNvPr id="24" name="Text Placeholder 2">
            <a:extLst>
              <a:ext uri="{FF2B5EF4-FFF2-40B4-BE49-F238E27FC236}">
                <a16:creationId xmlns:a16="http://schemas.microsoft.com/office/drawing/2014/main" id="{819B04BF-35B4-4C6B-BC14-802EFF2CB9E6}"/>
              </a:ext>
            </a:extLst>
          </p:cNvPr>
          <p:cNvSpPr>
            <a:spLocks noGrp="1"/>
          </p:cNvSpPr>
          <p:nvPr>
            <p:ph type="body" sz="quarter" idx="22" hasCustomPrompt="1"/>
          </p:nvPr>
        </p:nvSpPr>
        <p:spPr>
          <a:xfrm>
            <a:off x="1582046" y="4453200"/>
            <a:ext cx="7412914" cy="720000"/>
          </a:xfrm>
        </p:spPr>
        <p:txBody>
          <a:bodyPr lIns="108000"/>
          <a:lstStyle>
            <a:lvl1pPr>
              <a:buClr>
                <a:schemeClr val="bg1"/>
              </a:buClr>
              <a:defRPr sz="2797">
                <a:solidFill>
                  <a:schemeClr val="bg1"/>
                </a:solidFill>
              </a:defRPr>
            </a:lvl1pPr>
            <a:lvl2pPr>
              <a:buClr>
                <a:schemeClr val="bg1"/>
              </a:buClr>
              <a:defRPr sz="2398">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takeaway text 28 </a:t>
            </a:r>
            <a:r>
              <a:rPr lang="en-US" err="1"/>
              <a:t>pt</a:t>
            </a:r>
            <a:endParaRPr lang="en-US"/>
          </a:p>
          <a:p>
            <a:pPr lvl="1"/>
            <a:r>
              <a:rPr lang="en-US"/>
              <a:t>Second level</a:t>
            </a:r>
          </a:p>
          <a:p>
            <a:pPr lvl="2"/>
            <a:r>
              <a:rPr lang="en-US"/>
              <a:t>Third level</a:t>
            </a:r>
          </a:p>
        </p:txBody>
      </p:sp>
      <p:sp>
        <p:nvSpPr>
          <p:cNvPr id="25" name="Text Placeholder 2">
            <a:extLst>
              <a:ext uri="{FF2B5EF4-FFF2-40B4-BE49-F238E27FC236}">
                <a16:creationId xmlns:a16="http://schemas.microsoft.com/office/drawing/2014/main" id="{6689726A-BD97-4661-8362-D2844104F474}"/>
              </a:ext>
            </a:extLst>
          </p:cNvPr>
          <p:cNvSpPr>
            <a:spLocks noGrp="1"/>
          </p:cNvSpPr>
          <p:nvPr>
            <p:ph type="body" sz="quarter" idx="23" hasCustomPrompt="1"/>
          </p:nvPr>
        </p:nvSpPr>
        <p:spPr>
          <a:xfrm>
            <a:off x="1582046" y="5515200"/>
            <a:ext cx="7412914" cy="720000"/>
          </a:xfrm>
        </p:spPr>
        <p:txBody>
          <a:bodyPr lIns="108000"/>
          <a:lstStyle>
            <a:lvl1pPr>
              <a:buClr>
                <a:schemeClr val="bg1"/>
              </a:buClr>
              <a:defRPr sz="2797">
                <a:solidFill>
                  <a:schemeClr val="bg1"/>
                </a:solidFill>
              </a:defRPr>
            </a:lvl1pPr>
            <a:lvl2pPr>
              <a:buClr>
                <a:schemeClr val="bg1"/>
              </a:buClr>
              <a:defRPr sz="2398">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takeaway text 28 </a:t>
            </a:r>
            <a:r>
              <a:rPr lang="en-US" err="1"/>
              <a:t>pt</a:t>
            </a:r>
            <a:endParaRPr lang="en-US"/>
          </a:p>
          <a:p>
            <a:pPr lvl="1"/>
            <a:r>
              <a:rPr lang="en-US"/>
              <a:t>Second level</a:t>
            </a:r>
          </a:p>
          <a:p>
            <a:pPr lvl="2"/>
            <a:r>
              <a:rPr lang="en-US"/>
              <a:t>Third level</a:t>
            </a:r>
          </a:p>
        </p:txBody>
      </p:sp>
    </p:spTree>
    <p:extLst>
      <p:ext uri="{BB962C8B-B14F-4D97-AF65-F5344CB8AC3E}">
        <p14:creationId xmlns:p14="http://schemas.microsoft.com/office/powerpoint/2010/main" val="201097277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9a_end slide with boiler plate">
    <p:bg>
      <p:bgPr>
        <a:solidFill>
          <a:schemeClr val="accent2"/>
        </a:solidFill>
        <a:effectLst/>
      </p:bgPr>
    </p:bg>
    <p:spTree>
      <p:nvGrpSpPr>
        <p:cNvPr id="1" name=""/>
        <p:cNvGrpSpPr/>
        <p:nvPr/>
      </p:nvGrpSpPr>
      <p:grpSpPr>
        <a:xfrm>
          <a:off x="0" y="0"/>
          <a:ext cx="0" cy="0"/>
          <a:chOff x="0" y="0"/>
          <a:chExt cx="0" cy="0"/>
        </a:xfrm>
      </p:grpSpPr>
      <p:pic>
        <p:nvPicPr>
          <p:cNvPr id="3" name="Picture 2" descr="A picture containing drawing, plate&#10;&#10;Description automatically generated">
            <a:extLst>
              <a:ext uri="{FF2B5EF4-FFF2-40B4-BE49-F238E27FC236}">
                <a16:creationId xmlns:a16="http://schemas.microsoft.com/office/drawing/2014/main" id="{71AFFD28-CBC9-4193-8D61-EC59B9D18C53}"/>
              </a:ext>
            </a:extLst>
          </p:cNvPr>
          <p:cNvPicPr>
            <a:picLocks noChangeAspect="1"/>
          </p:cNvPicPr>
          <p:nvPr userDrawn="1"/>
        </p:nvPicPr>
        <p:blipFill>
          <a:blip r:embed="rId2"/>
          <a:stretch>
            <a:fillRect/>
          </a:stretch>
        </p:blipFill>
        <p:spPr>
          <a:xfrm>
            <a:off x="4093083" y="2024497"/>
            <a:ext cx="4095169" cy="1080000"/>
          </a:xfrm>
          <a:prstGeom prst="rect">
            <a:avLst/>
          </a:prstGeom>
        </p:spPr>
      </p:pic>
      <p:sp>
        <p:nvSpPr>
          <p:cNvPr id="4" name="TextBox 3">
            <a:extLst>
              <a:ext uri="{FF2B5EF4-FFF2-40B4-BE49-F238E27FC236}">
                <a16:creationId xmlns:a16="http://schemas.microsoft.com/office/drawing/2014/main" id="{CACFA06E-EDA6-4157-91AD-43486920D80A}"/>
              </a:ext>
            </a:extLst>
          </p:cNvPr>
          <p:cNvSpPr txBox="1"/>
          <p:nvPr userDrawn="1"/>
        </p:nvSpPr>
        <p:spPr>
          <a:xfrm>
            <a:off x="2299056" y="3884064"/>
            <a:ext cx="7603913" cy="2070000"/>
          </a:xfrm>
          <a:prstGeom prst="rect">
            <a:avLst/>
          </a:prstGeom>
        </p:spPr>
        <p:txBody>
          <a:bodyPr vert="horz" lIns="0" tIns="53944" rIns="107888" bIns="53944" rtlCol="0" anchor="t">
            <a:noAutofit/>
          </a:bodyPr>
          <a:lstStyle>
            <a:lvl1pPr marR="0" lvl="0" indent="0" algn="ctr" defTabSz="1088236" fontAlgn="base">
              <a:lnSpc>
                <a:spcPct val="150000"/>
              </a:lnSpc>
              <a:spcBef>
                <a:spcPts val="599"/>
              </a:spcBef>
              <a:spcAft>
                <a:spcPts val="0"/>
              </a:spcAft>
              <a:buClr>
                <a:srgbClr val="023F88"/>
              </a:buClr>
              <a:buSzPct val="60000"/>
              <a:buFont typeface="Arial" pitchFamily="34" charset="0"/>
              <a:buNone/>
              <a:tabLst/>
              <a:defRPr kumimoji="0" sz="1400" b="0" i="0" u="none" strike="noStrike" cap="none" spc="0" normalizeH="0" baseline="0">
                <a:ln>
                  <a:noFill/>
                </a:ln>
                <a:solidFill>
                  <a:srgbClr val="FFFFFF"/>
                </a:solidFill>
                <a:effectLst/>
                <a:uLnTx/>
                <a:uFillTx/>
                <a:ea typeface="Times New Roman" panose="02020603050405020304" pitchFamily="18" charset="0"/>
                <a:cs typeface="Times New Roman" panose="02020603050405020304" pitchFamily="18" charset="0"/>
              </a:defRPr>
            </a:lvl1pPr>
            <a:lvl2pPr marL="539460" indent="-180794" defTabSz="1088236">
              <a:lnSpc>
                <a:spcPts val="2398"/>
              </a:lnSpc>
              <a:spcBef>
                <a:spcPts val="599"/>
              </a:spcBef>
              <a:buClr>
                <a:schemeClr val="tx2"/>
              </a:buClr>
              <a:buSzPct val="80000"/>
              <a:buFont typeface="Arial" pitchFamily="34" charset="0"/>
              <a:buChar char="−"/>
              <a:defRPr sz="1998"/>
            </a:lvl2pPr>
            <a:lvl3pPr marL="719280" indent="-179820" defTabSz="1088236">
              <a:lnSpc>
                <a:spcPts val="2398"/>
              </a:lnSpc>
              <a:spcBef>
                <a:spcPts val="599"/>
              </a:spcBef>
              <a:buClr>
                <a:schemeClr val="tx2"/>
              </a:buClr>
              <a:buSzPct val="80000"/>
              <a:buFont typeface="Arial" pitchFamily="34" charset="0"/>
              <a:buChar char="−"/>
              <a:defRPr sz="1998"/>
            </a:lvl3pPr>
            <a:lvl4pPr marL="899100" indent="-180794" defTabSz="1088236">
              <a:lnSpc>
                <a:spcPts val="2398"/>
              </a:lnSpc>
              <a:spcBef>
                <a:spcPts val="599"/>
              </a:spcBef>
              <a:buClr>
                <a:schemeClr val="tx2"/>
              </a:buClr>
              <a:buSzPct val="80000"/>
              <a:buFont typeface="Arial" pitchFamily="34" charset="0"/>
              <a:buChar char="−"/>
              <a:defRPr sz="1998"/>
            </a:lvl4pPr>
            <a:lvl5pPr marL="1078920" indent="-180794" defTabSz="1088236">
              <a:lnSpc>
                <a:spcPts val="2398"/>
              </a:lnSpc>
              <a:spcBef>
                <a:spcPts val="599"/>
              </a:spcBef>
              <a:buClr>
                <a:schemeClr val="tx2"/>
              </a:buClr>
              <a:buSzPct val="80000"/>
              <a:buFont typeface="Arial" pitchFamily="34" charset="0"/>
              <a:buChar char="−"/>
              <a:defRPr sz="1998"/>
            </a:lvl5pPr>
            <a:lvl6pPr marL="1178922" indent="0" defTabSz="1088236">
              <a:lnSpc>
                <a:spcPts val="2856"/>
              </a:lnSpc>
              <a:spcBef>
                <a:spcPts val="0"/>
              </a:spcBef>
              <a:buFontTx/>
              <a:buNone/>
              <a:defRPr sz="2398"/>
            </a:lvl6pPr>
            <a:lvl7pPr marL="1178922" indent="0" defTabSz="1088236">
              <a:spcBef>
                <a:spcPct val="20000"/>
              </a:spcBef>
              <a:buFontTx/>
              <a:buNone/>
              <a:defRPr sz="2398"/>
            </a:lvl7pPr>
            <a:lvl8pPr marL="4080883" indent="-272059" defTabSz="1088236">
              <a:spcBef>
                <a:spcPct val="20000"/>
              </a:spcBef>
              <a:buFont typeface="Arial" pitchFamily="34" charset="0"/>
              <a:buNone/>
              <a:defRPr sz="2398"/>
            </a:lvl8pPr>
            <a:lvl9pPr marL="4625000" indent="-272059" defTabSz="1088236">
              <a:spcBef>
                <a:spcPct val="20000"/>
              </a:spcBef>
              <a:buFont typeface="Arial" pitchFamily="34" charset="0"/>
              <a:buNone/>
              <a:defRPr sz="2398"/>
            </a:lvl9pPr>
          </a:lstStyle>
          <a:p>
            <a:pPr lvl="0"/>
            <a:r>
              <a:rPr lang="en-GB" sz="1399" noProof="0"/>
              <a:t>Tetra Pak is a world leading food processing and packaging solutions company. Working closely with our customers and suppliers, we provide safe, innovative and environmentally sound products that each day meet the needs of hundreds of millions of people in more than 160 countries. With more than 25,000 employees around the world, we believe in responsible industry leadership and a sustainable approach to business.</a:t>
            </a:r>
          </a:p>
          <a:p>
            <a:pPr lvl="0"/>
            <a:r>
              <a:rPr lang="sv-SE" sz="1399" noProof="0">
                <a:solidFill>
                  <a:schemeClr val="bg1"/>
                </a:solidFill>
                <a:hlinkClick r:id="rId3">
                  <a:extLst>
                    <a:ext uri="{A12FA001-AC4F-418D-AE19-62706E023703}">
                      <ahyp:hlinkClr xmlns:ahyp="http://schemas.microsoft.com/office/drawing/2018/hyperlinkcolor" val="tx"/>
                    </a:ext>
                  </a:extLst>
                </a:hlinkClick>
              </a:rPr>
              <a:t>www.tetrapak.com</a:t>
            </a:r>
            <a:endParaRPr lang="sv-SE" sz="1399" noProof="0">
              <a:solidFill>
                <a:schemeClr val="bg1"/>
              </a:solidFill>
            </a:endParaRPr>
          </a:p>
          <a:p>
            <a:pPr lvl="0"/>
            <a:endParaRPr lang="en-GB" sz="1399"/>
          </a:p>
        </p:txBody>
      </p:sp>
    </p:spTree>
    <p:extLst>
      <p:ext uri="{BB962C8B-B14F-4D97-AF65-F5344CB8AC3E}">
        <p14:creationId xmlns:p14="http://schemas.microsoft.com/office/powerpoint/2010/main" val="19552633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blank" preserve="1">
  <p:cSld name="9b_end slide with 2-liner logo">
    <p:bg>
      <p:bgPr>
        <a:solidFill>
          <a:schemeClr val="accent2"/>
        </a:solidFill>
        <a:effectLst/>
      </p:bgPr>
    </p:bg>
    <p:spTree>
      <p:nvGrpSpPr>
        <p:cNvPr id="1" name=""/>
        <p:cNvGrpSpPr/>
        <p:nvPr/>
      </p:nvGrpSpPr>
      <p:grpSpPr>
        <a:xfrm>
          <a:off x="0" y="0"/>
          <a:ext cx="0" cy="0"/>
          <a:chOff x="0" y="0"/>
          <a:chExt cx="0" cy="0"/>
        </a:xfrm>
      </p:grpSpPr>
      <p:pic>
        <p:nvPicPr>
          <p:cNvPr id="6" name="Picture 5" descr="A picture containing drawing, plate&#10;&#10;Description automatically generated">
            <a:extLst>
              <a:ext uri="{FF2B5EF4-FFF2-40B4-BE49-F238E27FC236}">
                <a16:creationId xmlns:a16="http://schemas.microsoft.com/office/drawing/2014/main" id="{DB706CD3-6298-4012-961A-F8D14AFA42A2}"/>
              </a:ext>
            </a:extLst>
          </p:cNvPr>
          <p:cNvPicPr>
            <a:picLocks noChangeAspect="1"/>
          </p:cNvPicPr>
          <p:nvPr userDrawn="1"/>
        </p:nvPicPr>
        <p:blipFill>
          <a:blip r:embed="rId2"/>
          <a:stretch>
            <a:fillRect/>
          </a:stretch>
        </p:blipFill>
        <p:spPr>
          <a:xfrm>
            <a:off x="4093083" y="2916710"/>
            <a:ext cx="4095169" cy="1080000"/>
          </a:xfrm>
          <a:prstGeom prst="rect">
            <a:avLst/>
          </a:prstGeom>
        </p:spPr>
      </p:pic>
    </p:spTree>
    <p:extLst>
      <p:ext uri="{BB962C8B-B14F-4D97-AF65-F5344CB8AC3E}">
        <p14:creationId xmlns:p14="http://schemas.microsoft.com/office/powerpoint/2010/main" val="86656330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1009F907-060F-4940-B432-58E4242E23C2}"/>
              </a:ext>
            </a:extLst>
          </p:cNvPr>
          <p:cNvSpPr/>
          <p:nvPr userDrawn="1"/>
        </p:nvSpPr>
        <p:spPr>
          <a:xfrm>
            <a:off x="187232" y="477981"/>
            <a:ext cx="1040172" cy="9351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8"/>
          </a:p>
        </p:txBody>
      </p:sp>
    </p:spTree>
    <p:extLst>
      <p:ext uri="{BB962C8B-B14F-4D97-AF65-F5344CB8AC3E}">
        <p14:creationId xmlns:p14="http://schemas.microsoft.com/office/powerpoint/2010/main" val="177060613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97_Divider 1">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8BDB663-94E6-48C7-9550-8F129B8FD7B2}"/>
              </a:ext>
            </a:extLst>
          </p:cNvPr>
          <p:cNvSpPr/>
          <p:nvPr userDrawn="1"/>
        </p:nvSpPr>
        <p:spPr>
          <a:xfrm>
            <a:off x="0" y="4560888"/>
            <a:ext cx="12204700" cy="22971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8"/>
          </a:p>
        </p:txBody>
      </p:sp>
      <p:sp>
        <p:nvSpPr>
          <p:cNvPr id="3" name="Subtitle 2"/>
          <p:cNvSpPr>
            <a:spLocks noGrp="1"/>
          </p:cNvSpPr>
          <p:nvPr>
            <p:ph type="subTitle" idx="1" hasCustomPrompt="1"/>
          </p:nvPr>
        </p:nvSpPr>
        <p:spPr>
          <a:xfrm>
            <a:off x="1582046" y="5507000"/>
            <a:ext cx="6842320" cy="1206000"/>
          </a:xfrm>
        </p:spPr>
        <p:txBody>
          <a:bodyPr>
            <a:noAutofit/>
          </a:bodyPr>
          <a:lstStyle>
            <a:lvl1pPr marL="0" indent="0" algn="l">
              <a:buNone/>
              <a:defRPr sz="2797" b="1" baseline="0">
                <a:solidFill>
                  <a:schemeClr val="bg1"/>
                </a:solidFill>
              </a:defRPr>
            </a:lvl1pPr>
            <a:lvl2pPr marL="543560" indent="0" algn="ctr">
              <a:buNone/>
              <a:defRPr>
                <a:solidFill>
                  <a:schemeClr val="tx1">
                    <a:tint val="75000"/>
                  </a:schemeClr>
                </a:solidFill>
              </a:defRPr>
            </a:lvl2pPr>
            <a:lvl3pPr marL="1087121" indent="0" algn="ctr">
              <a:buNone/>
              <a:defRPr>
                <a:solidFill>
                  <a:schemeClr val="tx1">
                    <a:tint val="75000"/>
                  </a:schemeClr>
                </a:solidFill>
              </a:defRPr>
            </a:lvl3pPr>
            <a:lvl4pPr marL="1630681" indent="0" algn="ctr">
              <a:buNone/>
              <a:defRPr>
                <a:solidFill>
                  <a:schemeClr val="tx1">
                    <a:tint val="75000"/>
                  </a:schemeClr>
                </a:solidFill>
              </a:defRPr>
            </a:lvl4pPr>
            <a:lvl5pPr marL="2174240" indent="0" algn="ctr">
              <a:buNone/>
              <a:defRPr>
                <a:solidFill>
                  <a:schemeClr val="tx1">
                    <a:tint val="75000"/>
                  </a:schemeClr>
                </a:solidFill>
              </a:defRPr>
            </a:lvl5pPr>
            <a:lvl6pPr marL="2717800" indent="0" algn="ctr">
              <a:buNone/>
              <a:defRPr>
                <a:solidFill>
                  <a:schemeClr val="tx1">
                    <a:tint val="75000"/>
                  </a:schemeClr>
                </a:solidFill>
              </a:defRPr>
            </a:lvl6pPr>
            <a:lvl7pPr marL="3261360" indent="0" algn="ctr">
              <a:buNone/>
              <a:defRPr>
                <a:solidFill>
                  <a:schemeClr val="tx1">
                    <a:tint val="75000"/>
                  </a:schemeClr>
                </a:solidFill>
              </a:defRPr>
            </a:lvl7pPr>
            <a:lvl8pPr marL="3804920" indent="0" algn="ctr">
              <a:buNone/>
              <a:defRPr>
                <a:solidFill>
                  <a:schemeClr val="tx1">
                    <a:tint val="75000"/>
                  </a:schemeClr>
                </a:solidFill>
              </a:defRPr>
            </a:lvl8pPr>
            <a:lvl9pPr marL="4348481" indent="0" algn="ctr">
              <a:buNone/>
              <a:defRPr>
                <a:solidFill>
                  <a:schemeClr val="tx1">
                    <a:tint val="75000"/>
                  </a:schemeClr>
                </a:solidFill>
              </a:defRPr>
            </a:lvl9pPr>
          </a:lstStyle>
          <a:p>
            <a:r>
              <a:rPr lang="en-US"/>
              <a:t>Click to edit DIVIDER subtitle 28 </a:t>
            </a:r>
            <a:r>
              <a:rPr lang="en-US" err="1"/>
              <a:t>pt</a:t>
            </a:r>
            <a:endParaRPr lang="en-GB"/>
          </a:p>
        </p:txBody>
      </p:sp>
      <p:sp>
        <p:nvSpPr>
          <p:cNvPr id="6" name="Picture Placeholder 5">
            <a:extLst>
              <a:ext uri="{FF2B5EF4-FFF2-40B4-BE49-F238E27FC236}">
                <a16:creationId xmlns:a16="http://schemas.microsoft.com/office/drawing/2014/main" id="{BBAFE3D2-C1AF-47DC-A73C-A9255F1068DE}"/>
              </a:ext>
            </a:extLst>
          </p:cNvPr>
          <p:cNvSpPr>
            <a:spLocks noGrp="1"/>
          </p:cNvSpPr>
          <p:nvPr>
            <p:ph type="pic" sz="quarter" idx="11" hasCustomPrompt="1"/>
          </p:nvPr>
        </p:nvSpPr>
        <p:spPr>
          <a:xfrm>
            <a:off x="0" y="0"/>
            <a:ext cx="12204700" cy="4560888"/>
          </a:xfrm>
          <a:noFill/>
        </p:spPr>
        <p:txBody>
          <a:bodyPr bIns="828000" anchor="ctr" anchorCtr="1"/>
          <a:lstStyle>
            <a:lvl1pPr marL="0" indent="0" algn="ctr">
              <a:buNone/>
              <a:defRPr>
                <a:solidFill>
                  <a:schemeClr val="accent6"/>
                </a:solidFill>
              </a:defRPr>
            </a:lvl1pPr>
          </a:lstStyle>
          <a:p>
            <a:r>
              <a:rPr lang="en-GB"/>
              <a:t>Click on icon to insert picture</a:t>
            </a:r>
          </a:p>
        </p:txBody>
      </p:sp>
      <p:pic>
        <p:nvPicPr>
          <p:cNvPr id="9" name="Picture 8" descr="A close up of a sign&#10;&#10;Description automatically generated">
            <a:extLst>
              <a:ext uri="{FF2B5EF4-FFF2-40B4-BE49-F238E27FC236}">
                <a16:creationId xmlns:a16="http://schemas.microsoft.com/office/drawing/2014/main" id="{8C56EC7E-36CF-4B04-9708-0F296E68155A}"/>
              </a:ext>
            </a:extLst>
          </p:cNvPr>
          <p:cNvPicPr>
            <a:picLocks noChangeAspect="1"/>
          </p:cNvPicPr>
          <p:nvPr userDrawn="1"/>
        </p:nvPicPr>
        <p:blipFill>
          <a:blip r:embed="rId2"/>
          <a:stretch>
            <a:fillRect/>
          </a:stretch>
        </p:blipFill>
        <p:spPr>
          <a:xfrm>
            <a:off x="11063584" y="5507003"/>
            <a:ext cx="791959" cy="791135"/>
          </a:xfrm>
          <a:prstGeom prst="rect">
            <a:avLst/>
          </a:prstGeom>
        </p:spPr>
      </p:pic>
    </p:spTree>
    <p:extLst>
      <p:ext uri="{BB962C8B-B14F-4D97-AF65-F5344CB8AC3E}">
        <p14:creationId xmlns:p14="http://schemas.microsoft.com/office/powerpoint/2010/main" val="79235839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98_Divider 2">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582046" y="2826000"/>
            <a:ext cx="6842320" cy="1206000"/>
          </a:xfrm>
        </p:spPr>
        <p:txBody>
          <a:bodyPr>
            <a:noAutofit/>
          </a:bodyPr>
          <a:lstStyle>
            <a:lvl1pPr marL="0" indent="0" algn="l">
              <a:buNone/>
              <a:defRPr sz="2797" b="1" baseline="0">
                <a:solidFill>
                  <a:schemeClr val="tx1"/>
                </a:solidFill>
              </a:defRPr>
            </a:lvl1pPr>
            <a:lvl2pPr marL="543560" indent="0" algn="ctr">
              <a:buNone/>
              <a:defRPr>
                <a:solidFill>
                  <a:schemeClr val="tx1">
                    <a:tint val="75000"/>
                  </a:schemeClr>
                </a:solidFill>
              </a:defRPr>
            </a:lvl2pPr>
            <a:lvl3pPr marL="1087121" indent="0" algn="ctr">
              <a:buNone/>
              <a:defRPr>
                <a:solidFill>
                  <a:schemeClr val="tx1">
                    <a:tint val="75000"/>
                  </a:schemeClr>
                </a:solidFill>
              </a:defRPr>
            </a:lvl3pPr>
            <a:lvl4pPr marL="1630681" indent="0" algn="ctr">
              <a:buNone/>
              <a:defRPr>
                <a:solidFill>
                  <a:schemeClr val="tx1">
                    <a:tint val="75000"/>
                  </a:schemeClr>
                </a:solidFill>
              </a:defRPr>
            </a:lvl4pPr>
            <a:lvl5pPr marL="2174240" indent="0" algn="ctr">
              <a:buNone/>
              <a:defRPr>
                <a:solidFill>
                  <a:schemeClr val="tx1">
                    <a:tint val="75000"/>
                  </a:schemeClr>
                </a:solidFill>
              </a:defRPr>
            </a:lvl5pPr>
            <a:lvl6pPr marL="2717800" indent="0" algn="ctr">
              <a:buNone/>
              <a:defRPr>
                <a:solidFill>
                  <a:schemeClr val="tx1">
                    <a:tint val="75000"/>
                  </a:schemeClr>
                </a:solidFill>
              </a:defRPr>
            </a:lvl6pPr>
            <a:lvl7pPr marL="3261360" indent="0" algn="ctr">
              <a:buNone/>
              <a:defRPr>
                <a:solidFill>
                  <a:schemeClr val="tx1">
                    <a:tint val="75000"/>
                  </a:schemeClr>
                </a:solidFill>
              </a:defRPr>
            </a:lvl7pPr>
            <a:lvl8pPr marL="3804920" indent="0" algn="ctr">
              <a:buNone/>
              <a:defRPr>
                <a:solidFill>
                  <a:schemeClr val="tx1">
                    <a:tint val="75000"/>
                  </a:schemeClr>
                </a:solidFill>
              </a:defRPr>
            </a:lvl8pPr>
            <a:lvl9pPr marL="4348481" indent="0" algn="ctr">
              <a:buNone/>
              <a:defRPr>
                <a:solidFill>
                  <a:schemeClr val="tx1">
                    <a:tint val="75000"/>
                  </a:schemeClr>
                </a:solidFill>
              </a:defRPr>
            </a:lvl9pPr>
          </a:lstStyle>
          <a:p>
            <a:r>
              <a:rPr lang="en-US"/>
              <a:t>Click to edit DIVIDER subtitle 28 </a:t>
            </a:r>
            <a:r>
              <a:rPr lang="en-US" err="1"/>
              <a:t>pt</a:t>
            </a:r>
            <a:endParaRPr lang="en-GB"/>
          </a:p>
        </p:txBody>
      </p:sp>
      <p:sp>
        <p:nvSpPr>
          <p:cNvPr id="5" name="Picture Placeholder 3">
            <a:extLst>
              <a:ext uri="{FF2B5EF4-FFF2-40B4-BE49-F238E27FC236}">
                <a16:creationId xmlns:a16="http://schemas.microsoft.com/office/drawing/2014/main" id="{43B049C7-3B44-4935-871B-CD6DE6FEFEAF}"/>
              </a:ext>
            </a:extLst>
          </p:cNvPr>
          <p:cNvSpPr>
            <a:spLocks noGrp="1"/>
          </p:cNvSpPr>
          <p:nvPr>
            <p:ph type="pic" sz="quarter" idx="18" hasCustomPrompt="1"/>
          </p:nvPr>
        </p:nvSpPr>
        <p:spPr>
          <a:xfrm>
            <a:off x="9105475" y="0"/>
            <a:ext cx="3099225" cy="6858000"/>
          </a:xfrm>
          <a:noFill/>
          <a:ln>
            <a:noFill/>
          </a:ln>
        </p:spPr>
        <p:txBody>
          <a:bodyPr lIns="108000" tIns="2484000" anchor="t" anchorCtr="1"/>
          <a:lstStyle>
            <a:lvl1pPr marL="0" indent="0" algn="l">
              <a:buNone/>
              <a:defRPr>
                <a:solidFill>
                  <a:schemeClr val="accent6"/>
                </a:solidFill>
              </a:defRPr>
            </a:lvl1pPr>
          </a:lstStyle>
          <a:p>
            <a:r>
              <a:rPr lang="en-GB"/>
              <a:t>Click on icon to insert picture</a:t>
            </a:r>
          </a:p>
        </p:txBody>
      </p:sp>
      <p:pic>
        <p:nvPicPr>
          <p:cNvPr id="6" name="Picture 5">
            <a:extLst>
              <a:ext uri="{FF2B5EF4-FFF2-40B4-BE49-F238E27FC236}">
                <a16:creationId xmlns:a16="http://schemas.microsoft.com/office/drawing/2014/main" id="{9A6696AE-4C59-40E9-A10C-567D42255786}"/>
              </a:ext>
            </a:extLst>
          </p:cNvPr>
          <p:cNvPicPr>
            <a:picLocks noChangeAspect="1"/>
          </p:cNvPicPr>
          <p:nvPr userDrawn="1"/>
        </p:nvPicPr>
        <p:blipFill>
          <a:blip r:embed="rId2"/>
          <a:srcRect/>
          <a:stretch/>
        </p:blipFill>
        <p:spPr>
          <a:xfrm>
            <a:off x="266893" y="546317"/>
            <a:ext cx="792825" cy="792000"/>
          </a:xfrm>
          <a:prstGeom prst="rect">
            <a:avLst/>
          </a:prstGeom>
        </p:spPr>
      </p:pic>
    </p:spTree>
    <p:extLst>
      <p:ext uri="{BB962C8B-B14F-4D97-AF65-F5344CB8AC3E}">
        <p14:creationId xmlns:p14="http://schemas.microsoft.com/office/powerpoint/2010/main" val="439875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d_Standard - 2 rows headlines, sub title and text">
    <p:spTree>
      <p:nvGrpSpPr>
        <p:cNvPr id="1" name=""/>
        <p:cNvGrpSpPr/>
        <p:nvPr/>
      </p:nvGrpSpPr>
      <p:grpSpPr>
        <a:xfrm>
          <a:off x="0" y="0"/>
          <a:ext cx="0" cy="0"/>
          <a:chOff x="0" y="0"/>
          <a:chExt cx="0" cy="0"/>
        </a:xfrm>
      </p:grpSpPr>
      <p:sp>
        <p:nvSpPr>
          <p:cNvPr id="8" name="Text Placeholder 2"/>
          <p:cNvSpPr>
            <a:spLocks noGrp="1"/>
          </p:cNvSpPr>
          <p:nvPr>
            <p:ph type="body" sz="quarter" idx="13" hasCustomPrompt="1"/>
          </p:nvPr>
        </p:nvSpPr>
        <p:spPr>
          <a:xfrm>
            <a:off x="1582739" y="1267200"/>
            <a:ext cx="9936000" cy="432000"/>
          </a:xfrm>
          <a:ln>
            <a:noFill/>
          </a:ln>
        </p:spPr>
        <p:txBody>
          <a:bodyPr lIns="0" tIns="54000" rIns="108000" bIns="54000">
            <a:noAutofit/>
          </a:bodyPr>
          <a:lstStyle>
            <a:lvl1pPr>
              <a:lnSpc>
                <a:spcPts val="2900"/>
              </a:lnSpc>
              <a:spcBef>
                <a:spcPts val="600"/>
              </a:spcBef>
              <a:buNone/>
              <a:defRPr>
                <a:solidFill>
                  <a:schemeClr val="accent2"/>
                </a:solidFill>
              </a:defRPr>
            </a:lvl1pPr>
          </a:lstStyle>
          <a:p>
            <a:pPr lvl="0"/>
            <a:r>
              <a:rPr lang="en-GB" noProof="0" dirty="0"/>
              <a:t>Click to edit subtitle 24 </a:t>
            </a:r>
            <a:r>
              <a:rPr lang="en-GB" noProof="0" dirty="0" err="1"/>
              <a:t>pt</a:t>
            </a:r>
            <a:endParaRPr lang="en-GB" noProof="0" dirty="0"/>
          </a:p>
        </p:txBody>
      </p:sp>
      <p:sp>
        <p:nvSpPr>
          <p:cNvPr id="9" name="Title Placeholder 1"/>
          <p:cNvSpPr>
            <a:spLocks noGrp="1"/>
          </p:cNvSpPr>
          <p:nvPr>
            <p:ph type="title" hasCustomPrompt="1"/>
          </p:nvPr>
        </p:nvSpPr>
        <p:spPr>
          <a:xfrm>
            <a:off x="1582739" y="482400"/>
            <a:ext cx="9936000" cy="792000"/>
          </a:xfrm>
          <a:prstGeom prst="rect">
            <a:avLst/>
          </a:prstGeom>
          <a:ln>
            <a:noFill/>
          </a:ln>
        </p:spPr>
        <p:txBody>
          <a:bodyPr vert="horz" lIns="0" tIns="54000" rIns="108000" bIns="54000" rtlCol="0" anchor="t" anchorCtr="0">
            <a:noAutofit/>
          </a:bodyPr>
          <a:lstStyle>
            <a:lvl1pPr>
              <a:defRPr lang="en-GB" noProof="0" dirty="0"/>
            </a:lvl1pPr>
          </a:lstStyle>
          <a:p>
            <a:pPr lvl="0"/>
            <a:r>
              <a:rPr lang="en-GB" noProof="0" dirty="0"/>
              <a:t>Click to edit 2-line title 28 </a:t>
            </a:r>
            <a:r>
              <a:rPr lang="en-GB" noProof="0" dirty="0" err="1"/>
              <a:t>pt</a:t>
            </a:r>
            <a:endParaRPr lang="en-GB" noProof="0" dirty="0"/>
          </a:p>
        </p:txBody>
      </p:sp>
      <p:sp>
        <p:nvSpPr>
          <p:cNvPr id="5" name="Date Placeholder 3">
            <a:extLst>
              <a:ext uri="{FF2B5EF4-FFF2-40B4-BE49-F238E27FC236}">
                <a16:creationId xmlns:a16="http://schemas.microsoft.com/office/drawing/2014/main" id="{CABA867E-558D-4A11-B8BA-ABD04A03DE28}"/>
              </a:ext>
            </a:extLst>
          </p:cNvPr>
          <p:cNvSpPr>
            <a:spLocks noGrp="1"/>
          </p:cNvSpPr>
          <p:nvPr>
            <p:ph type="dt" sz="half" idx="2"/>
          </p:nvPr>
        </p:nvSpPr>
        <p:spPr>
          <a:xfrm>
            <a:off x="9294071" y="6526800"/>
            <a:ext cx="2598304" cy="144000"/>
          </a:xfrm>
          <a:prstGeom prst="rect">
            <a:avLst/>
          </a:prstGeom>
        </p:spPr>
        <p:txBody>
          <a:bodyPr vert="horz" lIns="43200" tIns="43200" rIns="43200" bIns="43200" rtlCol="0" anchor="ctr"/>
          <a:lstStyle>
            <a:lvl1pPr algn="r">
              <a:defRPr sz="800">
                <a:solidFill>
                  <a:schemeClr val="bg1">
                    <a:lumMod val="50000"/>
                  </a:schemeClr>
                </a:solidFill>
              </a:defRPr>
            </a:lvl1pPr>
          </a:lstStyle>
          <a:p>
            <a:r>
              <a:rPr lang="pt-BR"/>
              <a:t>Ponta Grossa</a:t>
            </a:r>
            <a:endParaRPr lang="en-GB" dirty="0"/>
          </a:p>
        </p:txBody>
      </p:sp>
      <p:sp>
        <p:nvSpPr>
          <p:cNvPr id="6" name="Slide Number Placeholder 4">
            <a:extLst>
              <a:ext uri="{FF2B5EF4-FFF2-40B4-BE49-F238E27FC236}">
                <a16:creationId xmlns:a16="http://schemas.microsoft.com/office/drawing/2014/main" id="{93521342-B286-423C-8705-C412991B21FA}"/>
              </a:ext>
            </a:extLst>
          </p:cNvPr>
          <p:cNvSpPr>
            <a:spLocks noGrp="1"/>
          </p:cNvSpPr>
          <p:nvPr>
            <p:ph type="sldNum" sz="quarter" idx="4"/>
          </p:nvPr>
        </p:nvSpPr>
        <p:spPr>
          <a:xfrm>
            <a:off x="11802281" y="6526800"/>
            <a:ext cx="360375" cy="144000"/>
          </a:xfrm>
          <a:prstGeom prst="rect">
            <a:avLst/>
          </a:prstGeom>
        </p:spPr>
        <p:txBody>
          <a:bodyPr vert="horz" lIns="43200" tIns="43200" rIns="64800" bIns="43200" rtlCol="0" anchor="ctr"/>
          <a:lstStyle>
            <a:lvl1pPr algn="r">
              <a:defRPr sz="800">
                <a:solidFill>
                  <a:schemeClr val="bg1">
                    <a:lumMod val="50000"/>
                  </a:schemeClr>
                </a:solidFill>
              </a:defRPr>
            </a:lvl1pPr>
          </a:lstStyle>
          <a:p>
            <a:fld id="{6DBB0C6A-B416-463A-A4D5-45910E1EA918}" type="slidenum">
              <a:rPr lang="en-GB" smtClean="0"/>
              <a:pPr/>
              <a:t>‹#›</a:t>
            </a:fld>
            <a:endParaRPr lang="en-GB" dirty="0"/>
          </a:p>
        </p:txBody>
      </p:sp>
      <p:sp>
        <p:nvSpPr>
          <p:cNvPr id="7" name="Text Placeholder 2">
            <a:extLst>
              <a:ext uri="{FF2B5EF4-FFF2-40B4-BE49-F238E27FC236}">
                <a16:creationId xmlns:a16="http://schemas.microsoft.com/office/drawing/2014/main" id="{FA9BB5EF-574D-459F-8EDB-8168AD68EAFF}"/>
              </a:ext>
            </a:extLst>
          </p:cNvPr>
          <p:cNvSpPr>
            <a:spLocks noGrp="1"/>
          </p:cNvSpPr>
          <p:nvPr>
            <p:ph idx="1"/>
          </p:nvPr>
        </p:nvSpPr>
        <p:spPr>
          <a:xfrm>
            <a:off x="1582892" y="1872000"/>
            <a:ext cx="9937595" cy="4534950"/>
          </a:xfrm>
          <a:prstGeom prst="rect">
            <a:avLst/>
          </a:prstGeom>
        </p:spPr>
        <p:txBody>
          <a:bodyPr vert="horz" lIns="0" tIns="54000" rIns="108000" bIns="5400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1969014960"/>
      </p:ext>
    </p:extLst>
  </p:cSld>
  <p:clrMapOvr>
    <a:masterClrMapping/>
  </p:clrMapOvr>
  <p:extLst>
    <p:ext uri="{DCECCB84-F9BA-43D5-87BE-67443E8EF086}">
      <p15:sldGuideLst xmlns:p15="http://schemas.microsoft.com/office/powerpoint/2012/main">
        <p15:guide id="1" orient="horz" pos="750">
          <p15:clr>
            <a:srgbClr val="FBAE40"/>
          </p15:clr>
        </p15:guide>
        <p15:guide id="2" orient="horz" pos="932">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99_Divider 3">
    <p:bg>
      <p:bgPr>
        <a:solidFill>
          <a:schemeClr val="tx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582046" y="2826000"/>
            <a:ext cx="6842320" cy="1206000"/>
          </a:xfrm>
        </p:spPr>
        <p:txBody>
          <a:bodyPr>
            <a:noAutofit/>
          </a:bodyPr>
          <a:lstStyle>
            <a:lvl1pPr marL="0" indent="0" algn="l">
              <a:buNone/>
              <a:defRPr sz="2797" b="1" baseline="0">
                <a:solidFill>
                  <a:schemeClr val="bg1"/>
                </a:solidFill>
              </a:defRPr>
            </a:lvl1pPr>
            <a:lvl2pPr marL="543560" indent="0" algn="ctr">
              <a:buNone/>
              <a:defRPr>
                <a:solidFill>
                  <a:schemeClr val="tx1">
                    <a:tint val="75000"/>
                  </a:schemeClr>
                </a:solidFill>
              </a:defRPr>
            </a:lvl2pPr>
            <a:lvl3pPr marL="1087121" indent="0" algn="ctr">
              <a:buNone/>
              <a:defRPr>
                <a:solidFill>
                  <a:schemeClr val="tx1">
                    <a:tint val="75000"/>
                  </a:schemeClr>
                </a:solidFill>
              </a:defRPr>
            </a:lvl3pPr>
            <a:lvl4pPr marL="1630681" indent="0" algn="ctr">
              <a:buNone/>
              <a:defRPr>
                <a:solidFill>
                  <a:schemeClr val="tx1">
                    <a:tint val="75000"/>
                  </a:schemeClr>
                </a:solidFill>
              </a:defRPr>
            </a:lvl4pPr>
            <a:lvl5pPr marL="2174240" indent="0" algn="ctr">
              <a:buNone/>
              <a:defRPr>
                <a:solidFill>
                  <a:schemeClr val="tx1">
                    <a:tint val="75000"/>
                  </a:schemeClr>
                </a:solidFill>
              </a:defRPr>
            </a:lvl5pPr>
            <a:lvl6pPr marL="2717800" indent="0" algn="ctr">
              <a:buNone/>
              <a:defRPr>
                <a:solidFill>
                  <a:schemeClr val="tx1">
                    <a:tint val="75000"/>
                  </a:schemeClr>
                </a:solidFill>
              </a:defRPr>
            </a:lvl6pPr>
            <a:lvl7pPr marL="3261360" indent="0" algn="ctr">
              <a:buNone/>
              <a:defRPr>
                <a:solidFill>
                  <a:schemeClr val="tx1">
                    <a:tint val="75000"/>
                  </a:schemeClr>
                </a:solidFill>
              </a:defRPr>
            </a:lvl7pPr>
            <a:lvl8pPr marL="3804920" indent="0" algn="ctr">
              <a:buNone/>
              <a:defRPr>
                <a:solidFill>
                  <a:schemeClr val="tx1">
                    <a:tint val="75000"/>
                  </a:schemeClr>
                </a:solidFill>
              </a:defRPr>
            </a:lvl8pPr>
            <a:lvl9pPr marL="4348481" indent="0" algn="ctr">
              <a:buNone/>
              <a:defRPr>
                <a:solidFill>
                  <a:schemeClr val="tx1">
                    <a:tint val="75000"/>
                  </a:schemeClr>
                </a:solidFill>
              </a:defRPr>
            </a:lvl9pPr>
          </a:lstStyle>
          <a:p>
            <a:r>
              <a:rPr lang="en-US"/>
              <a:t>Click to edit DIVIDER subtitle 28 </a:t>
            </a:r>
            <a:r>
              <a:rPr lang="en-US" err="1"/>
              <a:t>pt</a:t>
            </a:r>
            <a:endParaRPr lang="en-GB"/>
          </a:p>
        </p:txBody>
      </p:sp>
      <p:pic>
        <p:nvPicPr>
          <p:cNvPr id="5" name="Picture 4" descr="A close up of a sign&#10;&#10;Description automatically generated">
            <a:extLst>
              <a:ext uri="{FF2B5EF4-FFF2-40B4-BE49-F238E27FC236}">
                <a16:creationId xmlns:a16="http://schemas.microsoft.com/office/drawing/2014/main" id="{85B78A55-7DCE-4443-9CA0-442B6B7EFAC7}"/>
              </a:ext>
            </a:extLst>
          </p:cNvPr>
          <p:cNvPicPr>
            <a:picLocks noChangeAspect="1"/>
          </p:cNvPicPr>
          <p:nvPr userDrawn="1"/>
        </p:nvPicPr>
        <p:blipFill>
          <a:blip r:embed="rId2"/>
          <a:stretch>
            <a:fillRect/>
          </a:stretch>
        </p:blipFill>
        <p:spPr>
          <a:xfrm>
            <a:off x="11063584" y="5507003"/>
            <a:ext cx="791959" cy="791135"/>
          </a:xfrm>
          <a:prstGeom prst="rect">
            <a:avLst/>
          </a:prstGeom>
        </p:spPr>
      </p:pic>
    </p:spTree>
    <p:extLst>
      <p:ext uri="{BB962C8B-B14F-4D97-AF65-F5344CB8AC3E}">
        <p14:creationId xmlns:p14="http://schemas.microsoft.com/office/powerpoint/2010/main" val="236002995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100_agenda">
    <p:bg>
      <p:bgPr>
        <a:solidFill>
          <a:schemeClr val="tx1"/>
        </a:solidFill>
        <a:effectLst/>
      </p:bgPr>
    </p:bg>
    <p:spTree>
      <p:nvGrpSpPr>
        <p:cNvPr id="1" name=""/>
        <p:cNvGrpSpPr/>
        <p:nvPr/>
      </p:nvGrpSpPr>
      <p:grpSpPr>
        <a:xfrm>
          <a:off x="0" y="0"/>
          <a:ext cx="0" cy="0"/>
          <a:chOff x="0" y="0"/>
          <a:chExt cx="0" cy="0"/>
        </a:xfrm>
      </p:grpSpPr>
      <p:sp>
        <p:nvSpPr>
          <p:cNvPr id="8" name="Text Placeholder 2"/>
          <p:cNvSpPr>
            <a:spLocks noGrp="1"/>
          </p:cNvSpPr>
          <p:nvPr>
            <p:ph type="body" sz="quarter" idx="13" hasCustomPrompt="1"/>
          </p:nvPr>
        </p:nvSpPr>
        <p:spPr>
          <a:xfrm>
            <a:off x="1582048" y="900000"/>
            <a:ext cx="9936000" cy="432000"/>
          </a:xfrm>
          <a:ln>
            <a:noFill/>
          </a:ln>
        </p:spPr>
        <p:txBody>
          <a:bodyPr lIns="0" tIns="54000" rIns="108000" bIns="54000">
            <a:noAutofit/>
          </a:bodyPr>
          <a:lstStyle>
            <a:lvl1pPr>
              <a:lnSpc>
                <a:spcPts val="2897"/>
              </a:lnSpc>
              <a:spcBef>
                <a:spcPts val="599"/>
              </a:spcBef>
              <a:buNone/>
              <a:defRPr>
                <a:solidFill>
                  <a:schemeClr val="bg1"/>
                </a:solidFill>
              </a:defRPr>
            </a:lvl1pPr>
          </a:lstStyle>
          <a:p>
            <a:pPr lvl="0"/>
            <a:r>
              <a:rPr lang="en-GB" noProof="0"/>
              <a:t>Click to edit subtitle 24 </a:t>
            </a:r>
            <a:r>
              <a:rPr lang="en-GB" noProof="0" err="1"/>
              <a:t>pt</a:t>
            </a:r>
            <a:endParaRPr lang="en-GB" noProof="0"/>
          </a:p>
        </p:txBody>
      </p:sp>
      <p:sp>
        <p:nvSpPr>
          <p:cNvPr id="9" name="Title Placeholder 1"/>
          <p:cNvSpPr>
            <a:spLocks noGrp="1"/>
          </p:cNvSpPr>
          <p:nvPr>
            <p:ph type="title" hasCustomPrompt="1"/>
          </p:nvPr>
        </p:nvSpPr>
        <p:spPr>
          <a:xfrm>
            <a:off x="1582740" y="482400"/>
            <a:ext cx="9936000" cy="432000"/>
          </a:xfrm>
          <a:prstGeom prst="rect">
            <a:avLst/>
          </a:prstGeom>
          <a:ln>
            <a:noFill/>
          </a:ln>
        </p:spPr>
        <p:txBody>
          <a:bodyPr vert="horz" lIns="0" tIns="54000" rIns="108000" bIns="54000" rtlCol="0" anchor="t" anchorCtr="0">
            <a:noAutofit/>
          </a:bodyPr>
          <a:lstStyle>
            <a:lvl1pPr>
              <a:lnSpc>
                <a:spcPct val="85000"/>
              </a:lnSpc>
              <a:defRPr>
                <a:solidFill>
                  <a:schemeClr val="bg1"/>
                </a:solidFill>
              </a:defRPr>
            </a:lvl1pPr>
          </a:lstStyle>
          <a:p>
            <a:r>
              <a:rPr lang="en-GB" noProof="0"/>
              <a:t>Agenda</a:t>
            </a:r>
          </a:p>
        </p:txBody>
      </p:sp>
      <p:sp>
        <p:nvSpPr>
          <p:cNvPr id="5" name="Date Placeholder 3">
            <a:extLst>
              <a:ext uri="{FF2B5EF4-FFF2-40B4-BE49-F238E27FC236}">
                <a16:creationId xmlns:a16="http://schemas.microsoft.com/office/drawing/2014/main" id="{0A22672A-C840-4E24-BA63-AEEF8E06CDED}"/>
              </a:ext>
            </a:extLst>
          </p:cNvPr>
          <p:cNvSpPr>
            <a:spLocks noGrp="1"/>
          </p:cNvSpPr>
          <p:nvPr>
            <p:ph type="dt" sz="half" idx="2"/>
          </p:nvPr>
        </p:nvSpPr>
        <p:spPr>
          <a:xfrm>
            <a:off x="9294071" y="6526800"/>
            <a:ext cx="2598304" cy="144000"/>
          </a:xfrm>
          <a:prstGeom prst="rect">
            <a:avLst/>
          </a:prstGeom>
        </p:spPr>
        <p:txBody>
          <a:bodyPr vert="horz" lIns="43200" tIns="43200" rIns="43200" bIns="43200" rtlCol="0" anchor="ctr"/>
          <a:lstStyle>
            <a:lvl1pPr algn="r">
              <a:defRPr sz="799">
                <a:solidFill>
                  <a:schemeClr val="bg1">
                    <a:lumMod val="50000"/>
                  </a:schemeClr>
                </a:solidFill>
              </a:defRPr>
            </a:lvl1pPr>
          </a:lstStyle>
          <a:p>
            <a:r>
              <a:rPr lang="pt-BR"/>
              <a:t>Ponta Grossa</a:t>
            </a:r>
            <a:endParaRPr lang="en-GB"/>
          </a:p>
        </p:txBody>
      </p:sp>
      <p:sp>
        <p:nvSpPr>
          <p:cNvPr id="6" name="Slide Number Placeholder 4">
            <a:extLst>
              <a:ext uri="{FF2B5EF4-FFF2-40B4-BE49-F238E27FC236}">
                <a16:creationId xmlns:a16="http://schemas.microsoft.com/office/drawing/2014/main" id="{FBFF2260-DBA1-42DA-B566-8E5B9059373F}"/>
              </a:ext>
            </a:extLst>
          </p:cNvPr>
          <p:cNvSpPr>
            <a:spLocks noGrp="1"/>
          </p:cNvSpPr>
          <p:nvPr>
            <p:ph type="sldNum" sz="quarter" idx="4"/>
          </p:nvPr>
        </p:nvSpPr>
        <p:spPr>
          <a:xfrm>
            <a:off x="11802281" y="6526800"/>
            <a:ext cx="360375" cy="144000"/>
          </a:xfrm>
          <a:prstGeom prst="rect">
            <a:avLst/>
          </a:prstGeom>
        </p:spPr>
        <p:txBody>
          <a:bodyPr vert="horz" lIns="43200" tIns="43200" rIns="64800" bIns="43200" rtlCol="0" anchor="ctr"/>
          <a:lstStyle>
            <a:lvl1pPr algn="r">
              <a:defRPr sz="799">
                <a:solidFill>
                  <a:schemeClr val="bg1">
                    <a:lumMod val="50000"/>
                  </a:schemeClr>
                </a:solidFill>
              </a:defRPr>
            </a:lvl1pPr>
          </a:lstStyle>
          <a:p>
            <a:fld id="{6DBB0C6A-B416-463A-A4D5-45910E1EA918}" type="slidenum">
              <a:rPr lang="en-GB" smtClean="0"/>
              <a:pPr/>
              <a:t>‹#›</a:t>
            </a:fld>
            <a:endParaRPr lang="en-GB"/>
          </a:p>
        </p:txBody>
      </p:sp>
      <p:sp>
        <p:nvSpPr>
          <p:cNvPr id="3" name="TableAgenda">
            <a:extLst>
              <a:ext uri="{FF2B5EF4-FFF2-40B4-BE49-F238E27FC236}">
                <a16:creationId xmlns:a16="http://schemas.microsoft.com/office/drawing/2014/main" id="{2BF1EEA4-DC93-470D-B71C-D6786C261764}"/>
              </a:ext>
            </a:extLst>
          </p:cNvPr>
          <p:cNvSpPr>
            <a:spLocks noGrp="1"/>
          </p:cNvSpPr>
          <p:nvPr>
            <p:ph type="body" sz="quarter" idx="14" hasCustomPrompt="1"/>
          </p:nvPr>
        </p:nvSpPr>
        <p:spPr>
          <a:xfrm>
            <a:off x="1582046" y="1872000"/>
            <a:ext cx="9939143" cy="4536000"/>
          </a:xfrm>
        </p:spPr>
        <p:txBody>
          <a:bodyPr/>
          <a:lstStyle>
            <a:lvl1pPr marL="359640" indent="-359640">
              <a:spcAft>
                <a:spcPts val="1199"/>
              </a:spcAft>
              <a:buClr>
                <a:schemeClr val="bg1"/>
              </a:buClr>
              <a:buSzPct val="100000"/>
              <a:buFont typeface="+mj-lt"/>
              <a:buAutoNum type="arabicPeriod"/>
              <a:defRPr>
                <a:solidFill>
                  <a:schemeClr val="bg1"/>
                </a:solidFill>
              </a:defRPr>
            </a:lvl1pPr>
            <a:lvl2pPr marL="899100" indent="-539460">
              <a:spcAft>
                <a:spcPts val="599"/>
              </a:spcAft>
              <a:buClr>
                <a:schemeClr val="bg1"/>
              </a:buClr>
              <a:buSzPct val="100000"/>
              <a:buFont typeface="+mj-lt"/>
              <a:buAutoNum type="alphaLcParenR"/>
              <a:defRPr>
                <a:solidFill>
                  <a:schemeClr val="bg1"/>
                </a:solidFill>
              </a:defRPr>
            </a:lvl2pPr>
            <a:lvl3pPr marL="1078920" indent="-359640">
              <a:buClr>
                <a:schemeClr val="bg1"/>
              </a:buClr>
              <a:buSzPct val="100000"/>
              <a:buFont typeface="+mj-lt"/>
              <a:buAutoNum type="romanLcPeriod"/>
              <a:defRPr>
                <a:solidFill>
                  <a:schemeClr val="bg1"/>
                </a:solidFill>
              </a:defRPr>
            </a:lvl3pPr>
            <a:lvl4pPr>
              <a:buSzPct val="100000"/>
              <a:buFont typeface="+mj-lt"/>
              <a:buAutoNum type="arabicPeriod"/>
              <a:defRPr/>
            </a:lvl4pPr>
            <a:lvl5pPr>
              <a:buSzPct val="100000"/>
              <a:buFont typeface="+mj-lt"/>
              <a:buAutoNum type="arabicPeriod"/>
              <a:defRPr/>
            </a:lvl5pPr>
          </a:lstStyle>
          <a:p>
            <a:pPr lvl="0"/>
            <a:r>
              <a:rPr lang="en-US"/>
              <a:t>Click to add points</a:t>
            </a:r>
          </a:p>
          <a:p>
            <a:pPr lvl="1"/>
            <a:r>
              <a:rPr lang="en-US"/>
              <a:t>Second level</a:t>
            </a:r>
          </a:p>
          <a:p>
            <a:pPr lvl="2"/>
            <a:r>
              <a:rPr lang="en-US"/>
              <a:t>Third level</a:t>
            </a:r>
          </a:p>
        </p:txBody>
      </p:sp>
      <p:pic>
        <p:nvPicPr>
          <p:cNvPr id="7" name="Picture 6" descr="A close up of a sign&#10;&#10;Description automatically generated">
            <a:extLst>
              <a:ext uri="{FF2B5EF4-FFF2-40B4-BE49-F238E27FC236}">
                <a16:creationId xmlns:a16="http://schemas.microsoft.com/office/drawing/2014/main" id="{DC64FD31-E7E8-4F6A-AF23-7410FC6BCFFD}"/>
              </a:ext>
            </a:extLst>
          </p:cNvPr>
          <p:cNvPicPr>
            <a:picLocks noChangeAspect="1"/>
          </p:cNvPicPr>
          <p:nvPr userDrawn="1"/>
        </p:nvPicPr>
        <p:blipFill>
          <a:blip r:embed="rId2"/>
          <a:stretch>
            <a:fillRect/>
          </a:stretch>
        </p:blipFill>
        <p:spPr>
          <a:xfrm>
            <a:off x="267650" y="546721"/>
            <a:ext cx="792825" cy="792000"/>
          </a:xfrm>
          <a:prstGeom prst="rect">
            <a:avLst/>
          </a:prstGeom>
        </p:spPr>
      </p:pic>
    </p:spTree>
    <p:extLst>
      <p:ext uri="{BB962C8B-B14F-4D97-AF65-F5344CB8AC3E}">
        <p14:creationId xmlns:p14="http://schemas.microsoft.com/office/powerpoint/2010/main" val="287343354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01_agenda">
    <p:spTree>
      <p:nvGrpSpPr>
        <p:cNvPr id="1" name=""/>
        <p:cNvGrpSpPr/>
        <p:nvPr/>
      </p:nvGrpSpPr>
      <p:grpSpPr>
        <a:xfrm>
          <a:off x="0" y="0"/>
          <a:ext cx="0" cy="0"/>
          <a:chOff x="0" y="0"/>
          <a:chExt cx="0" cy="0"/>
        </a:xfrm>
      </p:grpSpPr>
      <p:sp>
        <p:nvSpPr>
          <p:cNvPr id="8" name="Text Placeholder 2"/>
          <p:cNvSpPr>
            <a:spLocks noGrp="1"/>
          </p:cNvSpPr>
          <p:nvPr>
            <p:ph type="body" sz="quarter" idx="13" hasCustomPrompt="1"/>
          </p:nvPr>
        </p:nvSpPr>
        <p:spPr>
          <a:xfrm>
            <a:off x="1582048" y="900000"/>
            <a:ext cx="9936000" cy="432000"/>
          </a:xfrm>
          <a:ln>
            <a:noFill/>
          </a:ln>
        </p:spPr>
        <p:txBody>
          <a:bodyPr lIns="0" tIns="54000" rIns="108000" bIns="54000">
            <a:noAutofit/>
          </a:bodyPr>
          <a:lstStyle>
            <a:lvl1pPr>
              <a:lnSpc>
                <a:spcPts val="2897"/>
              </a:lnSpc>
              <a:spcBef>
                <a:spcPts val="599"/>
              </a:spcBef>
              <a:buNone/>
              <a:defRPr>
                <a:solidFill>
                  <a:schemeClr val="accent2"/>
                </a:solidFill>
              </a:defRPr>
            </a:lvl1pPr>
          </a:lstStyle>
          <a:p>
            <a:pPr lvl="0"/>
            <a:r>
              <a:rPr lang="en-GB" noProof="0"/>
              <a:t>Click to edit subtitle 24 </a:t>
            </a:r>
            <a:r>
              <a:rPr lang="en-GB" noProof="0" err="1"/>
              <a:t>pt</a:t>
            </a:r>
            <a:endParaRPr lang="en-GB" noProof="0"/>
          </a:p>
        </p:txBody>
      </p:sp>
      <p:sp>
        <p:nvSpPr>
          <p:cNvPr id="9" name="Title Placeholder 1"/>
          <p:cNvSpPr>
            <a:spLocks noGrp="1"/>
          </p:cNvSpPr>
          <p:nvPr>
            <p:ph type="title" hasCustomPrompt="1"/>
          </p:nvPr>
        </p:nvSpPr>
        <p:spPr>
          <a:xfrm>
            <a:off x="1582740" y="482400"/>
            <a:ext cx="9936000" cy="432000"/>
          </a:xfrm>
          <a:prstGeom prst="rect">
            <a:avLst/>
          </a:prstGeom>
          <a:ln>
            <a:noFill/>
          </a:ln>
        </p:spPr>
        <p:txBody>
          <a:bodyPr vert="horz" lIns="0" tIns="54000" rIns="108000" bIns="54000" rtlCol="0" anchor="t" anchorCtr="0">
            <a:noAutofit/>
          </a:bodyPr>
          <a:lstStyle>
            <a:lvl1pPr>
              <a:lnSpc>
                <a:spcPct val="85000"/>
              </a:lnSpc>
              <a:defRPr/>
            </a:lvl1pPr>
          </a:lstStyle>
          <a:p>
            <a:r>
              <a:rPr lang="en-GB" noProof="0"/>
              <a:t>Agenda</a:t>
            </a:r>
          </a:p>
        </p:txBody>
      </p:sp>
      <p:sp>
        <p:nvSpPr>
          <p:cNvPr id="5" name="Date Placeholder 3">
            <a:extLst>
              <a:ext uri="{FF2B5EF4-FFF2-40B4-BE49-F238E27FC236}">
                <a16:creationId xmlns:a16="http://schemas.microsoft.com/office/drawing/2014/main" id="{0A22672A-C840-4E24-BA63-AEEF8E06CDED}"/>
              </a:ext>
            </a:extLst>
          </p:cNvPr>
          <p:cNvSpPr>
            <a:spLocks noGrp="1"/>
          </p:cNvSpPr>
          <p:nvPr>
            <p:ph type="dt" sz="half" idx="2"/>
          </p:nvPr>
        </p:nvSpPr>
        <p:spPr>
          <a:xfrm>
            <a:off x="9294071" y="6526800"/>
            <a:ext cx="2598304" cy="144000"/>
          </a:xfrm>
          <a:prstGeom prst="rect">
            <a:avLst/>
          </a:prstGeom>
        </p:spPr>
        <p:txBody>
          <a:bodyPr vert="horz" lIns="43200" tIns="43200" rIns="43200" bIns="43200" rtlCol="0" anchor="ctr"/>
          <a:lstStyle>
            <a:lvl1pPr algn="r">
              <a:defRPr sz="799">
                <a:solidFill>
                  <a:schemeClr val="bg1">
                    <a:lumMod val="50000"/>
                  </a:schemeClr>
                </a:solidFill>
              </a:defRPr>
            </a:lvl1pPr>
          </a:lstStyle>
          <a:p>
            <a:r>
              <a:rPr lang="pt-BR"/>
              <a:t>Ponta Grossa</a:t>
            </a:r>
            <a:endParaRPr lang="en-GB"/>
          </a:p>
        </p:txBody>
      </p:sp>
      <p:sp>
        <p:nvSpPr>
          <p:cNvPr id="6" name="Slide Number Placeholder 4">
            <a:extLst>
              <a:ext uri="{FF2B5EF4-FFF2-40B4-BE49-F238E27FC236}">
                <a16:creationId xmlns:a16="http://schemas.microsoft.com/office/drawing/2014/main" id="{FBFF2260-DBA1-42DA-B566-8E5B9059373F}"/>
              </a:ext>
            </a:extLst>
          </p:cNvPr>
          <p:cNvSpPr>
            <a:spLocks noGrp="1"/>
          </p:cNvSpPr>
          <p:nvPr>
            <p:ph type="sldNum" sz="quarter" idx="4"/>
          </p:nvPr>
        </p:nvSpPr>
        <p:spPr>
          <a:xfrm>
            <a:off x="11802281" y="6526800"/>
            <a:ext cx="360375" cy="144000"/>
          </a:xfrm>
          <a:prstGeom prst="rect">
            <a:avLst/>
          </a:prstGeom>
        </p:spPr>
        <p:txBody>
          <a:bodyPr vert="horz" lIns="43200" tIns="43200" rIns="64800" bIns="43200" rtlCol="0" anchor="ctr"/>
          <a:lstStyle>
            <a:lvl1pPr algn="r">
              <a:defRPr sz="799">
                <a:solidFill>
                  <a:schemeClr val="bg1">
                    <a:lumMod val="50000"/>
                  </a:schemeClr>
                </a:solidFill>
              </a:defRPr>
            </a:lvl1pPr>
          </a:lstStyle>
          <a:p>
            <a:fld id="{6DBB0C6A-B416-463A-A4D5-45910E1EA918}" type="slidenum">
              <a:rPr lang="en-GB" smtClean="0"/>
              <a:pPr/>
              <a:t>‹#›</a:t>
            </a:fld>
            <a:endParaRPr lang="en-GB"/>
          </a:p>
        </p:txBody>
      </p:sp>
      <p:sp>
        <p:nvSpPr>
          <p:cNvPr id="3" name="TableAgenda">
            <a:extLst>
              <a:ext uri="{FF2B5EF4-FFF2-40B4-BE49-F238E27FC236}">
                <a16:creationId xmlns:a16="http://schemas.microsoft.com/office/drawing/2014/main" id="{2BF1EEA4-DC93-470D-B71C-D6786C261764}"/>
              </a:ext>
            </a:extLst>
          </p:cNvPr>
          <p:cNvSpPr>
            <a:spLocks noGrp="1"/>
          </p:cNvSpPr>
          <p:nvPr>
            <p:ph type="body" sz="quarter" idx="14" hasCustomPrompt="1"/>
          </p:nvPr>
        </p:nvSpPr>
        <p:spPr>
          <a:xfrm>
            <a:off x="1582046" y="1872000"/>
            <a:ext cx="9939143" cy="4536000"/>
          </a:xfrm>
        </p:spPr>
        <p:txBody>
          <a:bodyPr/>
          <a:lstStyle>
            <a:lvl1pPr marL="359640" indent="-359640">
              <a:spcAft>
                <a:spcPts val="1199"/>
              </a:spcAft>
              <a:buSzPct val="100000"/>
              <a:buFont typeface="+mj-lt"/>
              <a:buAutoNum type="arabicPeriod"/>
              <a:defRPr/>
            </a:lvl1pPr>
            <a:lvl2pPr marL="899100" indent="-539460">
              <a:spcAft>
                <a:spcPts val="599"/>
              </a:spcAft>
              <a:buSzPct val="100000"/>
              <a:buFont typeface="+mj-lt"/>
              <a:buAutoNum type="alphaLcParenR"/>
              <a:defRPr/>
            </a:lvl2pPr>
            <a:lvl3pPr marL="1078920" indent="-359640">
              <a:buSzPct val="100000"/>
              <a:buFont typeface="+mj-lt"/>
              <a:buAutoNum type="romanLcPeriod"/>
              <a:defRPr/>
            </a:lvl3pPr>
            <a:lvl4pPr>
              <a:buSzPct val="100000"/>
              <a:buFont typeface="+mj-lt"/>
              <a:buAutoNum type="arabicPeriod"/>
              <a:defRPr/>
            </a:lvl4pPr>
            <a:lvl5pPr>
              <a:buSzPct val="100000"/>
              <a:buFont typeface="+mj-lt"/>
              <a:buAutoNum type="arabicPeriod"/>
              <a:defRPr/>
            </a:lvl5pPr>
          </a:lstStyle>
          <a:p>
            <a:pPr lvl="0"/>
            <a:r>
              <a:rPr lang="en-US"/>
              <a:t>Click to add points</a:t>
            </a:r>
          </a:p>
          <a:p>
            <a:pPr lvl="1"/>
            <a:r>
              <a:rPr lang="en-US"/>
              <a:t>Second level</a:t>
            </a:r>
          </a:p>
          <a:p>
            <a:pPr lvl="2"/>
            <a:r>
              <a:rPr lang="en-US"/>
              <a:t>Third level</a:t>
            </a:r>
          </a:p>
        </p:txBody>
      </p:sp>
    </p:spTree>
    <p:extLst>
      <p:ext uri="{BB962C8B-B14F-4D97-AF65-F5344CB8AC3E}">
        <p14:creationId xmlns:p14="http://schemas.microsoft.com/office/powerpoint/2010/main" val="406919861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02_agenda">
    <p:spTree>
      <p:nvGrpSpPr>
        <p:cNvPr id="1" name=""/>
        <p:cNvGrpSpPr/>
        <p:nvPr/>
      </p:nvGrpSpPr>
      <p:grpSpPr>
        <a:xfrm>
          <a:off x="0" y="0"/>
          <a:ext cx="0" cy="0"/>
          <a:chOff x="0" y="0"/>
          <a:chExt cx="0" cy="0"/>
        </a:xfrm>
      </p:grpSpPr>
      <p:sp>
        <p:nvSpPr>
          <p:cNvPr id="8" name="Text Placeholder 2"/>
          <p:cNvSpPr>
            <a:spLocks noGrp="1"/>
          </p:cNvSpPr>
          <p:nvPr>
            <p:ph type="body" sz="quarter" idx="13" hasCustomPrompt="1"/>
          </p:nvPr>
        </p:nvSpPr>
        <p:spPr>
          <a:xfrm>
            <a:off x="1582046" y="900000"/>
            <a:ext cx="7412914" cy="432000"/>
          </a:xfrm>
          <a:ln>
            <a:noFill/>
          </a:ln>
        </p:spPr>
        <p:txBody>
          <a:bodyPr lIns="0" tIns="54000" rIns="108000" bIns="54000">
            <a:noAutofit/>
          </a:bodyPr>
          <a:lstStyle>
            <a:lvl1pPr>
              <a:lnSpc>
                <a:spcPts val="2897"/>
              </a:lnSpc>
              <a:spcBef>
                <a:spcPts val="599"/>
              </a:spcBef>
              <a:buNone/>
              <a:defRPr>
                <a:solidFill>
                  <a:schemeClr val="accent2"/>
                </a:solidFill>
              </a:defRPr>
            </a:lvl1pPr>
          </a:lstStyle>
          <a:p>
            <a:pPr lvl="0"/>
            <a:r>
              <a:rPr lang="en-GB" noProof="0"/>
              <a:t>Click to edit subtitle 24 </a:t>
            </a:r>
            <a:r>
              <a:rPr lang="en-GB" noProof="0" err="1"/>
              <a:t>pt</a:t>
            </a:r>
            <a:endParaRPr lang="en-GB" noProof="0"/>
          </a:p>
        </p:txBody>
      </p:sp>
      <p:sp>
        <p:nvSpPr>
          <p:cNvPr id="9" name="Title Placeholder 1"/>
          <p:cNvSpPr>
            <a:spLocks noGrp="1"/>
          </p:cNvSpPr>
          <p:nvPr>
            <p:ph type="title" hasCustomPrompt="1"/>
          </p:nvPr>
        </p:nvSpPr>
        <p:spPr>
          <a:xfrm>
            <a:off x="1582738" y="482400"/>
            <a:ext cx="7412914" cy="432000"/>
          </a:xfrm>
          <a:prstGeom prst="rect">
            <a:avLst/>
          </a:prstGeom>
          <a:ln>
            <a:noFill/>
          </a:ln>
        </p:spPr>
        <p:txBody>
          <a:bodyPr vert="horz" lIns="0" tIns="54000" rIns="108000" bIns="54000" rtlCol="0" anchor="t" anchorCtr="0">
            <a:noAutofit/>
          </a:bodyPr>
          <a:lstStyle>
            <a:lvl1pPr>
              <a:lnSpc>
                <a:spcPct val="85000"/>
              </a:lnSpc>
              <a:defRPr/>
            </a:lvl1pPr>
          </a:lstStyle>
          <a:p>
            <a:r>
              <a:rPr lang="en-GB" noProof="0"/>
              <a:t>Agenda</a:t>
            </a:r>
          </a:p>
        </p:txBody>
      </p:sp>
      <p:sp>
        <p:nvSpPr>
          <p:cNvPr id="5" name="Date Placeholder 3">
            <a:extLst>
              <a:ext uri="{FF2B5EF4-FFF2-40B4-BE49-F238E27FC236}">
                <a16:creationId xmlns:a16="http://schemas.microsoft.com/office/drawing/2014/main" id="{0A22672A-C840-4E24-BA63-AEEF8E06CDED}"/>
              </a:ext>
            </a:extLst>
          </p:cNvPr>
          <p:cNvSpPr>
            <a:spLocks noGrp="1"/>
          </p:cNvSpPr>
          <p:nvPr>
            <p:ph type="dt" sz="half" idx="2"/>
          </p:nvPr>
        </p:nvSpPr>
        <p:spPr>
          <a:xfrm>
            <a:off x="9294071" y="6526800"/>
            <a:ext cx="2598304" cy="144000"/>
          </a:xfrm>
          <a:prstGeom prst="rect">
            <a:avLst/>
          </a:prstGeom>
        </p:spPr>
        <p:txBody>
          <a:bodyPr vert="horz" lIns="43200" tIns="43200" rIns="43200" bIns="43200" rtlCol="0" anchor="ctr"/>
          <a:lstStyle>
            <a:lvl1pPr algn="r">
              <a:defRPr sz="799">
                <a:solidFill>
                  <a:schemeClr val="bg1">
                    <a:lumMod val="50000"/>
                  </a:schemeClr>
                </a:solidFill>
              </a:defRPr>
            </a:lvl1pPr>
          </a:lstStyle>
          <a:p>
            <a:r>
              <a:rPr lang="pt-BR"/>
              <a:t>Ponta Grossa</a:t>
            </a:r>
            <a:endParaRPr lang="en-GB"/>
          </a:p>
        </p:txBody>
      </p:sp>
      <p:sp>
        <p:nvSpPr>
          <p:cNvPr id="6" name="Slide Number Placeholder 4">
            <a:extLst>
              <a:ext uri="{FF2B5EF4-FFF2-40B4-BE49-F238E27FC236}">
                <a16:creationId xmlns:a16="http://schemas.microsoft.com/office/drawing/2014/main" id="{FBFF2260-DBA1-42DA-B566-8E5B9059373F}"/>
              </a:ext>
            </a:extLst>
          </p:cNvPr>
          <p:cNvSpPr>
            <a:spLocks noGrp="1"/>
          </p:cNvSpPr>
          <p:nvPr>
            <p:ph type="sldNum" sz="quarter" idx="4"/>
          </p:nvPr>
        </p:nvSpPr>
        <p:spPr>
          <a:xfrm>
            <a:off x="11802281" y="6526800"/>
            <a:ext cx="360375" cy="144000"/>
          </a:xfrm>
          <a:prstGeom prst="rect">
            <a:avLst/>
          </a:prstGeom>
        </p:spPr>
        <p:txBody>
          <a:bodyPr vert="horz" lIns="43200" tIns="43200" rIns="64800" bIns="43200" rtlCol="0" anchor="ctr"/>
          <a:lstStyle>
            <a:lvl1pPr algn="r">
              <a:defRPr sz="799">
                <a:solidFill>
                  <a:schemeClr val="bg1">
                    <a:lumMod val="50000"/>
                  </a:schemeClr>
                </a:solidFill>
              </a:defRPr>
            </a:lvl1pPr>
          </a:lstStyle>
          <a:p>
            <a:fld id="{6DBB0C6A-B416-463A-A4D5-45910E1EA918}" type="slidenum">
              <a:rPr lang="en-GB" smtClean="0"/>
              <a:pPr/>
              <a:t>‹#›</a:t>
            </a:fld>
            <a:endParaRPr lang="en-GB"/>
          </a:p>
        </p:txBody>
      </p:sp>
      <p:sp>
        <p:nvSpPr>
          <p:cNvPr id="3" name="TableAgenda">
            <a:extLst>
              <a:ext uri="{FF2B5EF4-FFF2-40B4-BE49-F238E27FC236}">
                <a16:creationId xmlns:a16="http://schemas.microsoft.com/office/drawing/2014/main" id="{2BF1EEA4-DC93-470D-B71C-D6786C261764}"/>
              </a:ext>
            </a:extLst>
          </p:cNvPr>
          <p:cNvSpPr>
            <a:spLocks noGrp="1"/>
          </p:cNvSpPr>
          <p:nvPr>
            <p:ph type="body" sz="quarter" idx="14" hasCustomPrompt="1"/>
          </p:nvPr>
        </p:nvSpPr>
        <p:spPr>
          <a:xfrm>
            <a:off x="1582046" y="1872000"/>
            <a:ext cx="7412914" cy="4536000"/>
          </a:xfrm>
        </p:spPr>
        <p:txBody>
          <a:bodyPr/>
          <a:lstStyle>
            <a:lvl1pPr marL="359640" indent="-359640">
              <a:spcAft>
                <a:spcPts val="1199"/>
              </a:spcAft>
              <a:buSzPct val="100000"/>
              <a:buFont typeface="+mj-lt"/>
              <a:buAutoNum type="arabicPeriod"/>
              <a:defRPr/>
            </a:lvl1pPr>
            <a:lvl2pPr marL="899100" indent="-539460">
              <a:spcAft>
                <a:spcPts val="599"/>
              </a:spcAft>
              <a:buSzPct val="100000"/>
              <a:buFont typeface="+mj-lt"/>
              <a:buAutoNum type="alphaLcParenR"/>
              <a:defRPr/>
            </a:lvl2pPr>
            <a:lvl3pPr marL="1078920" indent="-359640">
              <a:buSzPct val="100000"/>
              <a:buFont typeface="+mj-lt"/>
              <a:buAutoNum type="romanLcPeriod"/>
              <a:defRPr/>
            </a:lvl3pPr>
            <a:lvl4pPr>
              <a:buSzPct val="100000"/>
              <a:buFont typeface="+mj-lt"/>
              <a:buAutoNum type="arabicPeriod"/>
              <a:defRPr/>
            </a:lvl4pPr>
            <a:lvl5pPr>
              <a:buSzPct val="100000"/>
              <a:buFont typeface="+mj-lt"/>
              <a:buAutoNum type="arabicPeriod"/>
              <a:defRPr/>
            </a:lvl5pPr>
          </a:lstStyle>
          <a:p>
            <a:pPr lvl="0"/>
            <a:r>
              <a:rPr lang="en-US"/>
              <a:t>Click to add points</a:t>
            </a:r>
          </a:p>
          <a:p>
            <a:pPr lvl="1"/>
            <a:r>
              <a:rPr lang="en-US"/>
              <a:t>Second level</a:t>
            </a:r>
          </a:p>
          <a:p>
            <a:pPr lvl="2"/>
            <a:r>
              <a:rPr lang="en-US"/>
              <a:t>Third level</a:t>
            </a:r>
          </a:p>
        </p:txBody>
      </p:sp>
      <p:sp>
        <p:nvSpPr>
          <p:cNvPr id="7" name="Picture Placeholder 3">
            <a:extLst>
              <a:ext uri="{FF2B5EF4-FFF2-40B4-BE49-F238E27FC236}">
                <a16:creationId xmlns:a16="http://schemas.microsoft.com/office/drawing/2014/main" id="{FDFF41AD-43D5-485F-8372-990A352F119F}"/>
              </a:ext>
            </a:extLst>
          </p:cNvPr>
          <p:cNvSpPr>
            <a:spLocks noGrp="1"/>
          </p:cNvSpPr>
          <p:nvPr>
            <p:ph type="pic" sz="quarter" idx="18" hasCustomPrompt="1"/>
          </p:nvPr>
        </p:nvSpPr>
        <p:spPr>
          <a:xfrm>
            <a:off x="9105475" y="0"/>
            <a:ext cx="3099225" cy="6858000"/>
          </a:xfrm>
          <a:noFill/>
          <a:ln>
            <a:noFill/>
          </a:ln>
        </p:spPr>
        <p:txBody>
          <a:bodyPr lIns="108000" tIns="2484000" anchor="t" anchorCtr="1"/>
          <a:lstStyle>
            <a:lvl1pPr marL="0" indent="0" algn="l">
              <a:buNone/>
              <a:defRPr>
                <a:solidFill>
                  <a:schemeClr val="accent6"/>
                </a:solidFill>
              </a:defRPr>
            </a:lvl1pPr>
          </a:lstStyle>
          <a:p>
            <a:r>
              <a:rPr lang="en-GB"/>
              <a:t>Click on icon to insert picture</a:t>
            </a:r>
          </a:p>
        </p:txBody>
      </p:sp>
    </p:spTree>
    <p:extLst>
      <p:ext uri="{BB962C8B-B14F-4D97-AF65-F5344CB8AC3E}">
        <p14:creationId xmlns:p14="http://schemas.microsoft.com/office/powerpoint/2010/main" val="390495260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cSld name="1a_Standard - headlin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82739" y="524202"/>
            <a:ext cx="9936000" cy="467892"/>
          </a:xfrm>
        </p:spPr>
        <p:txBody>
          <a:bodyPr lIns="108000" tIns="54000" rIns="108000" bIns="54000" anchor="b" anchorCtr="0"/>
          <a:lstStyle>
            <a:lvl1pPr>
              <a:lnSpc>
                <a:spcPct val="85000"/>
              </a:lnSpc>
              <a:defRPr/>
            </a:lvl1pPr>
          </a:lstStyle>
          <a:p>
            <a:r>
              <a:rPr lang="en-US"/>
              <a:t>Click to edit title 28 pt</a:t>
            </a:r>
            <a:endParaRPr lang="en-GB"/>
          </a:p>
        </p:txBody>
      </p:sp>
      <p:sp>
        <p:nvSpPr>
          <p:cNvPr id="3" name="Content Placeholder 2"/>
          <p:cNvSpPr>
            <a:spLocks noGrp="1"/>
          </p:cNvSpPr>
          <p:nvPr>
            <p:ph idx="1" hasCustomPrompt="1"/>
          </p:nvPr>
        </p:nvSpPr>
        <p:spPr>
          <a:xfrm>
            <a:off x="1582893" y="1799582"/>
            <a:ext cx="9937595" cy="4534950"/>
          </a:xfrm>
        </p:spPr>
        <p:txBody>
          <a:bodyPr lIns="108000" rIns="108000"/>
          <a:lstStyle>
            <a:lvl1pPr>
              <a:spcBef>
                <a:spcPts val="599"/>
              </a:spcBef>
              <a:defRPr/>
            </a:lvl1pPr>
            <a:lvl2pPr>
              <a:defRPr sz="1998"/>
            </a:lvl2pPr>
          </a:lstStyle>
          <a:p>
            <a:pPr lvl="0"/>
            <a:r>
              <a:rPr lang="en-US"/>
              <a:t>Click to edit text 24 pt</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9285256" y="6525289"/>
            <a:ext cx="2594700" cy="144000"/>
          </a:xfrm>
          <a:prstGeom prst="rect">
            <a:avLst/>
          </a:prstGeom>
        </p:spPr>
        <p:txBody>
          <a:bodyPr/>
          <a:lstStyle/>
          <a:p>
            <a:r>
              <a:rPr lang="pt-BR"/>
              <a:t>Ponta Grossa</a:t>
            </a:r>
            <a:endParaRPr lang="en-GB"/>
          </a:p>
        </p:txBody>
      </p:sp>
      <p:sp>
        <p:nvSpPr>
          <p:cNvPr id="6" name="Slide Number Placeholder 5"/>
          <p:cNvSpPr>
            <a:spLocks noGrp="1"/>
          </p:cNvSpPr>
          <p:nvPr>
            <p:ph type="sldNum" sz="quarter" idx="12"/>
          </p:nvPr>
        </p:nvSpPr>
        <p:spPr>
          <a:xfrm>
            <a:off x="11790001" y="6525289"/>
            <a:ext cx="360000" cy="144000"/>
          </a:xfrm>
          <a:prstGeom prst="rect">
            <a:avLst/>
          </a:prstGeom>
        </p:spPr>
        <p:txBody>
          <a:bodyPr/>
          <a:lstStyle/>
          <a:p>
            <a:r>
              <a:rPr lang="en-GB"/>
              <a:t>/ </a:t>
            </a:r>
            <a:fld id="{51D75496-C612-4091-9F61-05CA146263B0}" type="slidenum">
              <a:rPr lang="en-GB" smtClean="0"/>
              <a:pPr/>
              <a:t>‹#›</a:t>
            </a:fld>
            <a:endParaRPr lang="en-GB"/>
          </a:p>
        </p:txBody>
      </p:sp>
    </p:spTree>
    <p:extLst>
      <p:ext uri="{BB962C8B-B14F-4D97-AF65-F5344CB8AC3E}">
        <p14:creationId xmlns:p14="http://schemas.microsoft.com/office/powerpoint/2010/main" val="1114632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e_Standard - 1 row headline, sub title and 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ED27491-8C22-4583-8381-7ADEE05FAF3C}"/>
              </a:ext>
            </a:extLst>
          </p:cNvPr>
          <p:cNvSpPr>
            <a:spLocks noGrp="1"/>
          </p:cNvSpPr>
          <p:nvPr>
            <p:ph type="pic" sz="quarter" idx="14" hasCustomPrompt="1"/>
          </p:nvPr>
        </p:nvSpPr>
        <p:spPr>
          <a:xfrm>
            <a:off x="1582046" y="1872000"/>
            <a:ext cx="9936000" cy="4536000"/>
          </a:xfrm>
          <a:noFill/>
        </p:spPr>
        <p:txBody>
          <a:bodyPr anchor="ctr"/>
          <a:lstStyle>
            <a:lvl1pPr marL="0" indent="0" algn="l">
              <a:buNone/>
              <a:defRPr>
                <a:solidFill>
                  <a:schemeClr val="accent6"/>
                </a:solidFill>
              </a:defRPr>
            </a:lvl1pPr>
          </a:lstStyle>
          <a:p>
            <a:r>
              <a:rPr lang="en-GB" dirty="0"/>
              <a:t>       Click on icon to insert picture</a:t>
            </a:r>
          </a:p>
        </p:txBody>
      </p:sp>
      <p:sp>
        <p:nvSpPr>
          <p:cNvPr id="5" name="Date Placeholder 3">
            <a:extLst>
              <a:ext uri="{FF2B5EF4-FFF2-40B4-BE49-F238E27FC236}">
                <a16:creationId xmlns:a16="http://schemas.microsoft.com/office/drawing/2014/main" id="{13ACE4BA-C0F3-422D-8370-E455CFFB59F6}"/>
              </a:ext>
            </a:extLst>
          </p:cNvPr>
          <p:cNvSpPr>
            <a:spLocks noGrp="1"/>
          </p:cNvSpPr>
          <p:nvPr>
            <p:ph type="dt" sz="half" idx="2"/>
          </p:nvPr>
        </p:nvSpPr>
        <p:spPr>
          <a:xfrm>
            <a:off x="9294071" y="6526800"/>
            <a:ext cx="2598304" cy="144000"/>
          </a:xfrm>
          <a:prstGeom prst="rect">
            <a:avLst/>
          </a:prstGeom>
        </p:spPr>
        <p:txBody>
          <a:bodyPr vert="horz" lIns="43200" tIns="43200" rIns="43200" bIns="43200" rtlCol="0" anchor="ctr"/>
          <a:lstStyle>
            <a:lvl1pPr algn="r">
              <a:defRPr sz="800">
                <a:solidFill>
                  <a:schemeClr val="bg1">
                    <a:lumMod val="50000"/>
                  </a:schemeClr>
                </a:solidFill>
              </a:defRPr>
            </a:lvl1pPr>
          </a:lstStyle>
          <a:p>
            <a:r>
              <a:rPr lang="pt-BR"/>
              <a:t>Ponta Grossa</a:t>
            </a:r>
            <a:endParaRPr lang="en-GB" dirty="0"/>
          </a:p>
        </p:txBody>
      </p:sp>
      <p:sp>
        <p:nvSpPr>
          <p:cNvPr id="6" name="Slide Number Placeholder 4">
            <a:extLst>
              <a:ext uri="{FF2B5EF4-FFF2-40B4-BE49-F238E27FC236}">
                <a16:creationId xmlns:a16="http://schemas.microsoft.com/office/drawing/2014/main" id="{69DCA39B-05A7-4C61-8AFE-5A29FE206FB0}"/>
              </a:ext>
            </a:extLst>
          </p:cNvPr>
          <p:cNvSpPr>
            <a:spLocks noGrp="1"/>
          </p:cNvSpPr>
          <p:nvPr>
            <p:ph type="sldNum" sz="quarter" idx="4"/>
          </p:nvPr>
        </p:nvSpPr>
        <p:spPr>
          <a:xfrm>
            <a:off x="11802281" y="6526800"/>
            <a:ext cx="360375" cy="144000"/>
          </a:xfrm>
          <a:prstGeom prst="rect">
            <a:avLst/>
          </a:prstGeom>
        </p:spPr>
        <p:txBody>
          <a:bodyPr vert="horz" lIns="43200" tIns="43200" rIns="64800" bIns="43200" rtlCol="0" anchor="ctr"/>
          <a:lstStyle>
            <a:lvl1pPr algn="r">
              <a:defRPr sz="800">
                <a:solidFill>
                  <a:schemeClr val="bg1">
                    <a:lumMod val="50000"/>
                  </a:schemeClr>
                </a:solidFill>
              </a:defRPr>
            </a:lvl1pPr>
          </a:lstStyle>
          <a:p>
            <a:fld id="{6DBB0C6A-B416-463A-A4D5-45910E1EA918}" type="slidenum">
              <a:rPr lang="en-GB" smtClean="0"/>
              <a:pPr/>
              <a:t>‹#›</a:t>
            </a:fld>
            <a:endParaRPr lang="en-GB" dirty="0"/>
          </a:p>
        </p:txBody>
      </p:sp>
      <p:sp>
        <p:nvSpPr>
          <p:cNvPr id="7" name="Text Placeholder 2">
            <a:extLst>
              <a:ext uri="{FF2B5EF4-FFF2-40B4-BE49-F238E27FC236}">
                <a16:creationId xmlns:a16="http://schemas.microsoft.com/office/drawing/2014/main" id="{206FAEC1-EB71-4DB7-A870-A328BFA8A437}"/>
              </a:ext>
            </a:extLst>
          </p:cNvPr>
          <p:cNvSpPr>
            <a:spLocks noGrp="1"/>
          </p:cNvSpPr>
          <p:nvPr>
            <p:ph type="body" sz="quarter" idx="13" hasCustomPrompt="1"/>
          </p:nvPr>
        </p:nvSpPr>
        <p:spPr>
          <a:xfrm>
            <a:off x="1582047" y="900000"/>
            <a:ext cx="9936000" cy="432000"/>
          </a:xfrm>
          <a:ln>
            <a:noFill/>
          </a:ln>
        </p:spPr>
        <p:txBody>
          <a:bodyPr lIns="0" tIns="54000" rIns="108000" bIns="54000">
            <a:noAutofit/>
          </a:bodyPr>
          <a:lstStyle>
            <a:lvl1pPr>
              <a:lnSpc>
                <a:spcPts val="2900"/>
              </a:lnSpc>
              <a:spcBef>
                <a:spcPts val="600"/>
              </a:spcBef>
              <a:buNone/>
              <a:defRPr>
                <a:solidFill>
                  <a:schemeClr val="accent2"/>
                </a:solidFill>
              </a:defRPr>
            </a:lvl1pPr>
          </a:lstStyle>
          <a:p>
            <a:pPr lvl="0"/>
            <a:r>
              <a:rPr lang="en-GB" noProof="0" dirty="0"/>
              <a:t>Click to edit subtitle 24 </a:t>
            </a:r>
            <a:r>
              <a:rPr lang="en-GB" noProof="0" dirty="0" err="1"/>
              <a:t>pt</a:t>
            </a:r>
            <a:endParaRPr lang="en-GB" noProof="0" dirty="0"/>
          </a:p>
        </p:txBody>
      </p:sp>
      <p:sp>
        <p:nvSpPr>
          <p:cNvPr id="10" name="Title Placeholder 1">
            <a:extLst>
              <a:ext uri="{FF2B5EF4-FFF2-40B4-BE49-F238E27FC236}">
                <a16:creationId xmlns:a16="http://schemas.microsoft.com/office/drawing/2014/main" id="{9B176F05-EFF4-4F6C-A3EC-BCE42AD0FE36}"/>
              </a:ext>
            </a:extLst>
          </p:cNvPr>
          <p:cNvSpPr>
            <a:spLocks noGrp="1"/>
          </p:cNvSpPr>
          <p:nvPr>
            <p:ph type="title" hasCustomPrompt="1"/>
          </p:nvPr>
        </p:nvSpPr>
        <p:spPr>
          <a:xfrm>
            <a:off x="1582739" y="482400"/>
            <a:ext cx="9936000" cy="432000"/>
          </a:xfrm>
          <a:prstGeom prst="rect">
            <a:avLst/>
          </a:prstGeom>
          <a:ln>
            <a:noFill/>
          </a:ln>
        </p:spPr>
        <p:txBody>
          <a:bodyPr vert="horz" lIns="0" tIns="54000" rIns="108000" bIns="54000" rtlCol="0" anchor="t" anchorCtr="0">
            <a:noAutofit/>
          </a:bodyPr>
          <a:lstStyle>
            <a:lvl1pPr>
              <a:lnSpc>
                <a:spcPct val="85000"/>
              </a:lnSpc>
              <a:defRPr/>
            </a:lvl1pPr>
          </a:lstStyle>
          <a:p>
            <a:r>
              <a:rPr lang="en-GB" noProof="0" dirty="0"/>
              <a:t>Click to edit 1-line title 28 </a:t>
            </a:r>
            <a:r>
              <a:rPr lang="en-GB" noProof="0" dirty="0" err="1"/>
              <a:t>pt</a:t>
            </a:r>
            <a:endParaRPr lang="en-GB" noProof="0" dirty="0"/>
          </a:p>
        </p:txBody>
      </p:sp>
    </p:spTree>
    <p:extLst>
      <p:ext uri="{BB962C8B-B14F-4D97-AF65-F5344CB8AC3E}">
        <p14:creationId xmlns:p14="http://schemas.microsoft.com/office/powerpoint/2010/main" val="647760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f_Standard - 1 row headline and sub title, text and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D9AAD56-86AE-4EE4-9E48-FF8FEA838BD1}"/>
              </a:ext>
            </a:extLst>
          </p:cNvPr>
          <p:cNvSpPr>
            <a:spLocks noGrp="1"/>
          </p:cNvSpPr>
          <p:nvPr>
            <p:ph type="pic" sz="quarter" idx="14" hasCustomPrompt="1"/>
          </p:nvPr>
        </p:nvSpPr>
        <p:spPr>
          <a:xfrm>
            <a:off x="9105475" y="0"/>
            <a:ext cx="3099225" cy="6858000"/>
          </a:xfrm>
          <a:noFill/>
          <a:ln>
            <a:noFill/>
          </a:ln>
        </p:spPr>
        <p:txBody>
          <a:bodyPr lIns="108000" tIns="2376000" anchor="t" anchorCtr="1"/>
          <a:lstStyle>
            <a:lvl1pPr marL="0" indent="0" algn="l">
              <a:buNone/>
              <a:defRPr>
                <a:solidFill>
                  <a:schemeClr val="accent6"/>
                </a:solidFill>
              </a:defRPr>
            </a:lvl1pPr>
          </a:lstStyle>
          <a:p>
            <a:r>
              <a:rPr lang="en-GB" dirty="0"/>
              <a:t>Click on icon to insert picture</a:t>
            </a:r>
          </a:p>
        </p:txBody>
      </p:sp>
      <p:sp>
        <p:nvSpPr>
          <p:cNvPr id="6" name="Date Placeholder 3">
            <a:extLst>
              <a:ext uri="{FF2B5EF4-FFF2-40B4-BE49-F238E27FC236}">
                <a16:creationId xmlns:a16="http://schemas.microsoft.com/office/drawing/2014/main" id="{D1793D5D-1D08-4A81-A7F5-0241ED0375A7}"/>
              </a:ext>
            </a:extLst>
          </p:cNvPr>
          <p:cNvSpPr>
            <a:spLocks noGrp="1"/>
          </p:cNvSpPr>
          <p:nvPr>
            <p:ph type="dt" sz="half" idx="2"/>
          </p:nvPr>
        </p:nvSpPr>
        <p:spPr>
          <a:xfrm>
            <a:off x="9294071" y="6526800"/>
            <a:ext cx="2598304" cy="144000"/>
          </a:xfrm>
          <a:prstGeom prst="rect">
            <a:avLst/>
          </a:prstGeom>
        </p:spPr>
        <p:txBody>
          <a:bodyPr vert="horz" lIns="43200" tIns="43200" rIns="43200" bIns="43200" rtlCol="0" anchor="ctr"/>
          <a:lstStyle>
            <a:lvl1pPr algn="r">
              <a:defRPr sz="800">
                <a:solidFill>
                  <a:schemeClr val="bg1">
                    <a:lumMod val="50000"/>
                  </a:schemeClr>
                </a:solidFill>
              </a:defRPr>
            </a:lvl1pPr>
          </a:lstStyle>
          <a:p>
            <a:r>
              <a:rPr lang="pt-BR"/>
              <a:t>Ponta Grossa</a:t>
            </a:r>
            <a:endParaRPr lang="en-GB" dirty="0"/>
          </a:p>
        </p:txBody>
      </p:sp>
      <p:sp>
        <p:nvSpPr>
          <p:cNvPr id="10" name="Slide Number Placeholder 4">
            <a:extLst>
              <a:ext uri="{FF2B5EF4-FFF2-40B4-BE49-F238E27FC236}">
                <a16:creationId xmlns:a16="http://schemas.microsoft.com/office/drawing/2014/main" id="{7A288ED8-A5B1-4268-83FA-118F52EC4ACA}"/>
              </a:ext>
            </a:extLst>
          </p:cNvPr>
          <p:cNvSpPr>
            <a:spLocks noGrp="1"/>
          </p:cNvSpPr>
          <p:nvPr>
            <p:ph type="sldNum" sz="quarter" idx="4"/>
          </p:nvPr>
        </p:nvSpPr>
        <p:spPr>
          <a:xfrm>
            <a:off x="11802281" y="6526800"/>
            <a:ext cx="360375" cy="144000"/>
          </a:xfrm>
          <a:prstGeom prst="rect">
            <a:avLst/>
          </a:prstGeom>
        </p:spPr>
        <p:txBody>
          <a:bodyPr vert="horz" lIns="43200" tIns="43200" rIns="64800" bIns="43200" rtlCol="0" anchor="ctr"/>
          <a:lstStyle>
            <a:lvl1pPr algn="r">
              <a:defRPr sz="800">
                <a:solidFill>
                  <a:schemeClr val="bg1">
                    <a:lumMod val="50000"/>
                  </a:schemeClr>
                </a:solidFill>
              </a:defRPr>
            </a:lvl1pPr>
          </a:lstStyle>
          <a:p>
            <a:fld id="{6DBB0C6A-B416-463A-A4D5-45910E1EA918}" type="slidenum">
              <a:rPr lang="en-GB" smtClean="0"/>
              <a:pPr/>
              <a:t>‹#›</a:t>
            </a:fld>
            <a:endParaRPr lang="en-GB" dirty="0"/>
          </a:p>
        </p:txBody>
      </p:sp>
      <p:sp>
        <p:nvSpPr>
          <p:cNvPr id="13" name="Text Placeholder 2">
            <a:extLst>
              <a:ext uri="{FF2B5EF4-FFF2-40B4-BE49-F238E27FC236}">
                <a16:creationId xmlns:a16="http://schemas.microsoft.com/office/drawing/2014/main" id="{0AC0279F-78DD-40DA-8135-64BA5E329E5E}"/>
              </a:ext>
            </a:extLst>
          </p:cNvPr>
          <p:cNvSpPr>
            <a:spLocks noGrp="1"/>
          </p:cNvSpPr>
          <p:nvPr>
            <p:ph type="body" sz="quarter" idx="13" hasCustomPrompt="1"/>
          </p:nvPr>
        </p:nvSpPr>
        <p:spPr>
          <a:xfrm>
            <a:off x="1582046" y="900000"/>
            <a:ext cx="7412914" cy="432000"/>
          </a:xfrm>
          <a:ln>
            <a:noFill/>
          </a:ln>
        </p:spPr>
        <p:txBody>
          <a:bodyPr lIns="0" tIns="54000" rIns="108000" bIns="54000">
            <a:noAutofit/>
          </a:bodyPr>
          <a:lstStyle>
            <a:lvl1pPr>
              <a:lnSpc>
                <a:spcPts val="2900"/>
              </a:lnSpc>
              <a:spcBef>
                <a:spcPts val="600"/>
              </a:spcBef>
              <a:buNone/>
              <a:defRPr>
                <a:solidFill>
                  <a:schemeClr val="accent2"/>
                </a:solidFill>
              </a:defRPr>
            </a:lvl1pPr>
          </a:lstStyle>
          <a:p>
            <a:pPr lvl="0"/>
            <a:r>
              <a:rPr lang="en-GB" noProof="0" dirty="0"/>
              <a:t>Click to edit subtitle 24 </a:t>
            </a:r>
            <a:r>
              <a:rPr lang="en-GB" noProof="0" dirty="0" err="1"/>
              <a:t>pt</a:t>
            </a:r>
            <a:endParaRPr lang="en-GB" noProof="0" dirty="0"/>
          </a:p>
        </p:txBody>
      </p:sp>
      <p:sp>
        <p:nvSpPr>
          <p:cNvPr id="14" name="Title Placeholder 1">
            <a:extLst>
              <a:ext uri="{FF2B5EF4-FFF2-40B4-BE49-F238E27FC236}">
                <a16:creationId xmlns:a16="http://schemas.microsoft.com/office/drawing/2014/main" id="{56502FF7-696F-4D7E-A44D-E9D69985C736}"/>
              </a:ext>
            </a:extLst>
          </p:cNvPr>
          <p:cNvSpPr>
            <a:spLocks noGrp="1"/>
          </p:cNvSpPr>
          <p:nvPr>
            <p:ph type="title" hasCustomPrompt="1"/>
          </p:nvPr>
        </p:nvSpPr>
        <p:spPr>
          <a:xfrm>
            <a:off x="1582738" y="482400"/>
            <a:ext cx="7412914" cy="432000"/>
          </a:xfrm>
          <a:prstGeom prst="rect">
            <a:avLst/>
          </a:prstGeom>
          <a:ln>
            <a:noFill/>
          </a:ln>
        </p:spPr>
        <p:txBody>
          <a:bodyPr vert="horz" lIns="0" tIns="54000" rIns="108000" bIns="54000" rtlCol="0" anchor="t" anchorCtr="0">
            <a:noAutofit/>
          </a:bodyPr>
          <a:lstStyle>
            <a:lvl1pPr>
              <a:lnSpc>
                <a:spcPct val="85000"/>
              </a:lnSpc>
              <a:defRPr/>
            </a:lvl1pPr>
          </a:lstStyle>
          <a:p>
            <a:r>
              <a:rPr lang="en-GB" noProof="0" dirty="0"/>
              <a:t>Click to edit 1-line title 28 </a:t>
            </a:r>
            <a:r>
              <a:rPr lang="en-GB" noProof="0" dirty="0" err="1"/>
              <a:t>pt</a:t>
            </a:r>
            <a:endParaRPr lang="en-GB" noProof="0" dirty="0"/>
          </a:p>
        </p:txBody>
      </p:sp>
      <p:sp>
        <p:nvSpPr>
          <p:cNvPr id="8" name="Content Placeholder 2">
            <a:extLst>
              <a:ext uri="{FF2B5EF4-FFF2-40B4-BE49-F238E27FC236}">
                <a16:creationId xmlns:a16="http://schemas.microsoft.com/office/drawing/2014/main" id="{825BA8B9-F5FF-430A-8ECE-0319E1823098}"/>
              </a:ext>
            </a:extLst>
          </p:cNvPr>
          <p:cNvSpPr>
            <a:spLocks noGrp="1"/>
          </p:cNvSpPr>
          <p:nvPr>
            <p:ph idx="1" hasCustomPrompt="1"/>
          </p:nvPr>
        </p:nvSpPr>
        <p:spPr>
          <a:xfrm>
            <a:off x="1582892" y="1872000"/>
            <a:ext cx="7412914" cy="4536000"/>
          </a:xfrm>
          <a:ln>
            <a:noFill/>
          </a:ln>
        </p:spPr>
        <p:txBody>
          <a:bodyPr lIns="0" rIns="108000"/>
          <a:lstStyle>
            <a:lvl1pPr>
              <a:buSzPct val="80000"/>
              <a:defRPr/>
            </a:lvl1pPr>
          </a:lstStyle>
          <a:p>
            <a:pPr lvl="0"/>
            <a:r>
              <a:rPr lang="en-GB" noProof="0" dirty="0"/>
              <a:t>Click to edit text 24 </a:t>
            </a:r>
            <a:r>
              <a:rPr lang="en-GB" noProof="0" dirty="0" err="1"/>
              <a:t>pt</a:t>
            </a:r>
            <a:endParaRPr lang="en-GB" noProof="0" dirty="0"/>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4002726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a_Standard - headline">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CCA9EEF4-F684-4929-9778-96C15145A0A1}"/>
              </a:ext>
            </a:extLst>
          </p:cNvPr>
          <p:cNvSpPr>
            <a:spLocks noGrp="1"/>
          </p:cNvSpPr>
          <p:nvPr>
            <p:ph type="dt" sz="half" idx="2"/>
          </p:nvPr>
        </p:nvSpPr>
        <p:spPr>
          <a:xfrm>
            <a:off x="9294071" y="6526800"/>
            <a:ext cx="2598304" cy="144000"/>
          </a:xfrm>
          <a:prstGeom prst="rect">
            <a:avLst/>
          </a:prstGeom>
        </p:spPr>
        <p:txBody>
          <a:bodyPr vert="horz" lIns="43200" tIns="43200" rIns="43200" bIns="43200" rtlCol="0" anchor="ctr"/>
          <a:lstStyle>
            <a:lvl1pPr algn="r">
              <a:defRPr sz="800">
                <a:solidFill>
                  <a:schemeClr val="bg1">
                    <a:lumMod val="50000"/>
                  </a:schemeClr>
                </a:solidFill>
              </a:defRPr>
            </a:lvl1pPr>
          </a:lstStyle>
          <a:p>
            <a:r>
              <a:rPr lang="pt-BR"/>
              <a:t>Ponta Grossa</a:t>
            </a:r>
            <a:endParaRPr lang="en-GB" dirty="0"/>
          </a:p>
        </p:txBody>
      </p:sp>
      <p:sp>
        <p:nvSpPr>
          <p:cNvPr id="4" name="Slide Number Placeholder 4">
            <a:extLst>
              <a:ext uri="{FF2B5EF4-FFF2-40B4-BE49-F238E27FC236}">
                <a16:creationId xmlns:a16="http://schemas.microsoft.com/office/drawing/2014/main" id="{EE000F40-971B-4811-8E5C-B1252D4A5BA9}"/>
              </a:ext>
            </a:extLst>
          </p:cNvPr>
          <p:cNvSpPr>
            <a:spLocks noGrp="1"/>
          </p:cNvSpPr>
          <p:nvPr>
            <p:ph type="sldNum" sz="quarter" idx="4"/>
          </p:nvPr>
        </p:nvSpPr>
        <p:spPr>
          <a:xfrm>
            <a:off x="11802281" y="6526800"/>
            <a:ext cx="360375" cy="144000"/>
          </a:xfrm>
          <a:prstGeom prst="rect">
            <a:avLst/>
          </a:prstGeom>
        </p:spPr>
        <p:txBody>
          <a:bodyPr vert="horz" lIns="43200" tIns="43200" rIns="64800" bIns="43200" rtlCol="0" anchor="ctr"/>
          <a:lstStyle>
            <a:lvl1pPr algn="r">
              <a:defRPr sz="800">
                <a:solidFill>
                  <a:schemeClr val="bg1">
                    <a:lumMod val="50000"/>
                  </a:schemeClr>
                </a:solidFill>
              </a:defRPr>
            </a:lvl1pPr>
          </a:lstStyle>
          <a:p>
            <a:fld id="{6DBB0C6A-B416-463A-A4D5-45910E1EA918}" type="slidenum">
              <a:rPr lang="en-GB" smtClean="0"/>
              <a:pPr/>
              <a:t>‹#›</a:t>
            </a:fld>
            <a:endParaRPr lang="en-GB" dirty="0"/>
          </a:p>
        </p:txBody>
      </p:sp>
      <p:sp>
        <p:nvSpPr>
          <p:cNvPr id="5" name="Title 1">
            <a:extLst>
              <a:ext uri="{FF2B5EF4-FFF2-40B4-BE49-F238E27FC236}">
                <a16:creationId xmlns:a16="http://schemas.microsoft.com/office/drawing/2014/main" id="{12F3BD66-A636-43C0-8945-9E600833E480}"/>
              </a:ext>
            </a:extLst>
          </p:cNvPr>
          <p:cNvSpPr>
            <a:spLocks noGrp="1"/>
          </p:cNvSpPr>
          <p:nvPr>
            <p:ph type="title" hasCustomPrompt="1"/>
          </p:nvPr>
        </p:nvSpPr>
        <p:spPr>
          <a:xfrm>
            <a:off x="1582739" y="482400"/>
            <a:ext cx="9936000" cy="432000"/>
          </a:xfrm>
          <a:ln>
            <a:noFill/>
          </a:ln>
        </p:spPr>
        <p:txBody>
          <a:bodyPr lIns="0" tIns="54000" rIns="108000" bIns="54000" anchor="t" anchorCtr="0"/>
          <a:lstStyle>
            <a:lvl1pPr>
              <a:lnSpc>
                <a:spcPct val="85000"/>
              </a:lnSpc>
              <a:defRPr>
                <a:solidFill>
                  <a:schemeClr val="tx1"/>
                </a:solidFill>
              </a:defRPr>
            </a:lvl1pPr>
          </a:lstStyle>
          <a:p>
            <a:r>
              <a:rPr lang="en-GB" noProof="0" dirty="0"/>
              <a:t>Click to edit 1-line title 28 </a:t>
            </a:r>
            <a:r>
              <a:rPr lang="en-GB" noProof="0" dirty="0" err="1"/>
              <a:t>pt</a:t>
            </a:r>
            <a:endParaRPr lang="en-GB" noProof="0" dirty="0"/>
          </a:p>
        </p:txBody>
      </p:sp>
    </p:spTree>
    <p:extLst>
      <p:ext uri="{BB962C8B-B14F-4D97-AF65-F5344CB8AC3E}">
        <p14:creationId xmlns:p14="http://schemas.microsoft.com/office/powerpoint/2010/main" val="329402298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hyperlink" Target="https://candatia2-my.sharepoint.com/:f:/g/personal/venco_larnerhem_candatia_se/Ejhzv6O7HAhGkos0HkNneq0Btdqq9f1zrBrQlyLGuhwYRg?e=PE57bs" TargetMode="Externa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image" Target="../media/image1.png"/><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2892" y="1872000"/>
            <a:ext cx="9937595" cy="4534950"/>
          </a:xfrm>
          <a:prstGeom prst="rect">
            <a:avLst/>
          </a:prstGeom>
        </p:spPr>
        <p:txBody>
          <a:bodyPr vert="horz" lIns="0" tIns="54000" rIns="108000" bIns="54000" rtlCol="0">
            <a:noAutofit/>
          </a:bodyPr>
          <a:lstStyle/>
          <a:p>
            <a:pPr lvl="0"/>
            <a:r>
              <a:rPr lang="en-GB" noProof="0" dirty="0"/>
              <a:t>Click to edit text 24 </a:t>
            </a:r>
            <a:r>
              <a:rPr lang="en-GB" noProof="0" dirty="0" err="1"/>
              <a:t>pt</a:t>
            </a:r>
            <a:endParaRPr lang="en-GB" noProof="0" dirty="0"/>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 name="Title Placeholder 1"/>
          <p:cNvSpPr>
            <a:spLocks noGrp="1"/>
          </p:cNvSpPr>
          <p:nvPr>
            <p:ph type="title"/>
          </p:nvPr>
        </p:nvSpPr>
        <p:spPr>
          <a:xfrm>
            <a:off x="1582893" y="482289"/>
            <a:ext cx="9936000" cy="432000"/>
          </a:xfrm>
          <a:prstGeom prst="rect">
            <a:avLst/>
          </a:prstGeom>
        </p:spPr>
        <p:txBody>
          <a:bodyPr vert="horz" lIns="0" tIns="54000" rIns="108000" bIns="54000" rtlCol="0" anchor="t" anchorCtr="0">
            <a:noAutofit/>
          </a:bodyPr>
          <a:lstStyle/>
          <a:p>
            <a:r>
              <a:rPr lang="en-GB" noProof="0" dirty="0"/>
              <a:t>Click to edit title 28 </a:t>
            </a:r>
            <a:r>
              <a:rPr lang="en-GB" noProof="0" dirty="0" err="1"/>
              <a:t>pt</a:t>
            </a:r>
            <a:r>
              <a:rPr lang="en-GB" noProof="0" dirty="0"/>
              <a:t> </a:t>
            </a:r>
          </a:p>
        </p:txBody>
      </p:sp>
      <p:pic>
        <p:nvPicPr>
          <p:cNvPr id="7" name="Picture 6">
            <a:hlinkClick r:id="rId34"/>
            <a:extLst>
              <a:ext uri="{FF2B5EF4-FFF2-40B4-BE49-F238E27FC236}">
                <a16:creationId xmlns:a16="http://schemas.microsoft.com/office/drawing/2014/main" id="{648217F6-49C9-45D7-83FB-85E063A5255E}"/>
              </a:ext>
            </a:extLst>
          </p:cNvPr>
          <p:cNvPicPr>
            <a:picLocks noChangeAspect="1"/>
          </p:cNvPicPr>
          <p:nvPr/>
        </p:nvPicPr>
        <p:blipFill>
          <a:blip r:embed="rId35"/>
          <a:srcRect/>
          <a:stretch/>
        </p:blipFill>
        <p:spPr>
          <a:xfrm>
            <a:off x="266892" y="546317"/>
            <a:ext cx="792825" cy="792000"/>
          </a:xfrm>
          <a:prstGeom prst="rect">
            <a:avLst/>
          </a:prstGeom>
        </p:spPr>
      </p:pic>
      <p:sp>
        <p:nvSpPr>
          <p:cNvPr id="4" name="Date Placeholder 3">
            <a:extLst>
              <a:ext uri="{FF2B5EF4-FFF2-40B4-BE49-F238E27FC236}">
                <a16:creationId xmlns:a16="http://schemas.microsoft.com/office/drawing/2014/main" id="{6E891E8D-4950-4577-ADA9-8CDC7E0085B1}"/>
              </a:ext>
            </a:extLst>
          </p:cNvPr>
          <p:cNvSpPr>
            <a:spLocks noGrp="1"/>
          </p:cNvSpPr>
          <p:nvPr>
            <p:ph type="dt" sz="half" idx="2"/>
          </p:nvPr>
        </p:nvSpPr>
        <p:spPr>
          <a:xfrm>
            <a:off x="9294071" y="6526800"/>
            <a:ext cx="2598304" cy="144000"/>
          </a:xfrm>
          <a:prstGeom prst="rect">
            <a:avLst/>
          </a:prstGeom>
        </p:spPr>
        <p:txBody>
          <a:bodyPr vert="horz" lIns="43200" tIns="43200" rIns="43200" bIns="43200" rtlCol="0" anchor="ctr"/>
          <a:lstStyle>
            <a:lvl1pPr algn="r">
              <a:defRPr sz="800">
                <a:solidFill>
                  <a:schemeClr val="bg1">
                    <a:lumMod val="50000"/>
                  </a:schemeClr>
                </a:solidFill>
              </a:defRPr>
            </a:lvl1pPr>
          </a:lstStyle>
          <a:p>
            <a:r>
              <a:rPr lang="pt-BR"/>
              <a:t>Ponta Grossa</a:t>
            </a:r>
            <a:endParaRPr lang="en-GB" dirty="0"/>
          </a:p>
        </p:txBody>
      </p:sp>
      <p:sp>
        <p:nvSpPr>
          <p:cNvPr id="5" name="Slide Number Placeholder 4">
            <a:extLst>
              <a:ext uri="{FF2B5EF4-FFF2-40B4-BE49-F238E27FC236}">
                <a16:creationId xmlns:a16="http://schemas.microsoft.com/office/drawing/2014/main" id="{DBF21126-09F5-423F-8611-462B092AB321}"/>
              </a:ext>
            </a:extLst>
          </p:cNvPr>
          <p:cNvSpPr>
            <a:spLocks noGrp="1"/>
          </p:cNvSpPr>
          <p:nvPr>
            <p:ph type="sldNum" sz="quarter" idx="4"/>
          </p:nvPr>
        </p:nvSpPr>
        <p:spPr>
          <a:xfrm>
            <a:off x="11802281" y="6526800"/>
            <a:ext cx="360375" cy="144000"/>
          </a:xfrm>
          <a:prstGeom prst="rect">
            <a:avLst/>
          </a:prstGeom>
        </p:spPr>
        <p:txBody>
          <a:bodyPr vert="horz" lIns="43200" tIns="43200" rIns="64800" bIns="43200" rtlCol="0" anchor="ctr"/>
          <a:lstStyle>
            <a:lvl1pPr algn="r">
              <a:defRPr sz="800">
                <a:solidFill>
                  <a:schemeClr val="bg1">
                    <a:lumMod val="50000"/>
                  </a:schemeClr>
                </a:solidFill>
              </a:defRPr>
            </a:lvl1pPr>
          </a:lstStyle>
          <a:p>
            <a:fld id="{6DBB0C6A-B416-463A-A4D5-45910E1EA918}" type="slidenum">
              <a:rPr lang="en-GB" smtClean="0"/>
              <a:pPr/>
              <a:t>‹#›</a:t>
            </a:fld>
            <a:endParaRPr lang="en-GB" dirty="0"/>
          </a:p>
        </p:txBody>
      </p:sp>
      <p:sp>
        <p:nvSpPr>
          <p:cNvPr id="6" name="MSIPCMContentMarking" descr="{&quot;HashCode&quot;:41697274,&quot;Placement&quot;:&quot;Footer&quot;,&quot;Top&quot;:522.0343,&quot;Left&quot;:916.6958,&quot;SlideWidth&quot;:961,&quot;SlideHeight&quot;:540}">
            <a:extLst>
              <a:ext uri="{FF2B5EF4-FFF2-40B4-BE49-F238E27FC236}">
                <a16:creationId xmlns:a16="http://schemas.microsoft.com/office/drawing/2014/main" id="{370AD058-25C6-42FE-92C8-B3F876240A6E}"/>
              </a:ext>
            </a:extLst>
          </p:cNvPr>
          <p:cNvSpPr txBox="1"/>
          <p:nvPr userDrawn="1"/>
        </p:nvSpPr>
        <p:spPr>
          <a:xfrm>
            <a:off x="11642037" y="6629836"/>
            <a:ext cx="562663" cy="228163"/>
          </a:xfrm>
          <a:prstGeom prst="rect">
            <a:avLst/>
          </a:prstGeom>
          <a:noFill/>
        </p:spPr>
        <p:txBody>
          <a:bodyPr vert="horz" wrap="square" lIns="0" tIns="0" rIns="0" bIns="0" rtlCol="0" anchor="ctr" anchorCtr="1">
            <a:spAutoFit/>
          </a:bodyPr>
          <a:lstStyle/>
          <a:p>
            <a:pPr algn="r">
              <a:spcBef>
                <a:spcPts val="0"/>
              </a:spcBef>
              <a:spcAft>
                <a:spcPts val="0"/>
              </a:spcAft>
            </a:pPr>
            <a:r>
              <a:rPr lang="pt-BR" sz="800">
                <a:solidFill>
                  <a:srgbClr val="737373"/>
                </a:solidFill>
                <a:latin typeface="Calibri" panose="020F0502020204030204" pitchFamily="34" charset="0"/>
              </a:rPr>
              <a:t>General</a:t>
            </a:r>
            <a:endParaRPr lang="pt-BR" sz="800" dirty="0" err="1">
              <a:solidFill>
                <a:srgbClr val="737373"/>
              </a:solidFill>
              <a:latin typeface="Calibri" panose="020F0502020204030204" pitchFamily="34" charset="0"/>
            </a:endParaRPr>
          </a:p>
        </p:txBody>
      </p:sp>
    </p:spTree>
    <p:extLst>
      <p:ext uri="{BB962C8B-B14F-4D97-AF65-F5344CB8AC3E}">
        <p14:creationId xmlns:p14="http://schemas.microsoft.com/office/powerpoint/2010/main" val="380468639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Lst>
  <p:hf hdr="0" ftr="0" dt="0"/>
  <p:txStyles>
    <p:titleStyle>
      <a:lvl1pPr algn="l" defTabSz="1088236" rtl="0" eaLnBrk="1" latinLnBrk="0" hangingPunct="1">
        <a:lnSpc>
          <a:spcPct val="85000"/>
        </a:lnSpc>
        <a:spcBef>
          <a:spcPts val="0"/>
        </a:spcBef>
        <a:buNone/>
        <a:defRPr sz="2800" b="1" kern="1200">
          <a:solidFill>
            <a:schemeClr val="tx1"/>
          </a:solidFill>
          <a:latin typeface="+mj-lt"/>
          <a:ea typeface="+mj-ea"/>
          <a:cs typeface="+mj-cs"/>
        </a:defRPr>
      </a:lvl1pPr>
    </p:titleStyle>
    <p:bodyStyle>
      <a:lvl1pPr marL="359640" indent="-359640" algn="l" defTabSz="1088236" rtl="0" eaLnBrk="1" latinLnBrk="0" hangingPunct="1">
        <a:lnSpc>
          <a:spcPct val="100000"/>
        </a:lnSpc>
        <a:spcBef>
          <a:spcPts val="600"/>
        </a:spcBef>
        <a:buClr>
          <a:schemeClr val="tx2"/>
        </a:buClr>
        <a:buSzPct val="80000"/>
        <a:buFont typeface="Arial" pitchFamily="34" charset="0"/>
        <a:buChar char="►"/>
        <a:tabLst/>
        <a:defRPr sz="2400" kern="1200">
          <a:solidFill>
            <a:schemeClr val="tx1"/>
          </a:solidFill>
          <a:latin typeface="+mn-lt"/>
          <a:ea typeface="+mn-ea"/>
          <a:cs typeface="+mn-cs"/>
        </a:defRPr>
      </a:lvl1pPr>
      <a:lvl2pPr marL="539460" indent="-180794" algn="l" defTabSz="1088236"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2pPr>
      <a:lvl3pPr marL="719280" indent="-179820" algn="l" defTabSz="1088236"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3pPr>
      <a:lvl4pPr marL="899100" indent="-180794" algn="l" defTabSz="1088236"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4pPr>
      <a:lvl5pPr marL="1078920" indent="-180794" algn="l" defTabSz="1088236"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5pPr>
      <a:lvl6pPr marL="1178922" indent="0" algn="l" defTabSz="1088236" rtl="0" eaLnBrk="1" latinLnBrk="0" hangingPunct="1">
        <a:lnSpc>
          <a:spcPts val="2856"/>
        </a:lnSpc>
        <a:spcBef>
          <a:spcPts val="0"/>
        </a:spcBef>
        <a:buFontTx/>
        <a:buNone/>
        <a:defRPr sz="2398" kern="1200">
          <a:solidFill>
            <a:schemeClr val="tx1"/>
          </a:solidFill>
          <a:latin typeface="+mn-lt"/>
          <a:ea typeface="+mn-ea"/>
          <a:cs typeface="+mn-cs"/>
        </a:defRPr>
      </a:lvl6pPr>
      <a:lvl7pPr marL="1178922" indent="0" algn="l" defTabSz="1088236" rtl="0" eaLnBrk="1" latinLnBrk="0" hangingPunct="1">
        <a:spcBef>
          <a:spcPct val="20000"/>
        </a:spcBef>
        <a:buFontTx/>
        <a:buNone/>
        <a:defRPr sz="2398" kern="1200">
          <a:solidFill>
            <a:schemeClr val="tx1"/>
          </a:solidFill>
          <a:latin typeface="+mn-lt"/>
          <a:ea typeface="+mn-ea"/>
          <a:cs typeface="+mn-cs"/>
        </a:defRPr>
      </a:lvl7pPr>
      <a:lvl8pPr marL="4080883" indent="-272059" algn="l" defTabSz="1088236" rtl="0" eaLnBrk="1" latinLnBrk="0" hangingPunct="1">
        <a:spcBef>
          <a:spcPct val="20000"/>
        </a:spcBef>
        <a:buFont typeface="Arial" pitchFamily="34" charset="0"/>
        <a:buNone/>
        <a:defRPr sz="2398" kern="1200">
          <a:solidFill>
            <a:schemeClr val="tx1"/>
          </a:solidFill>
          <a:latin typeface="+mn-lt"/>
          <a:ea typeface="+mn-ea"/>
          <a:cs typeface="+mn-cs"/>
        </a:defRPr>
      </a:lvl8pPr>
      <a:lvl9pPr marL="4625000" indent="-272059" algn="l" defTabSz="1088236" rtl="0" eaLnBrk="1" latinLnBrk="0" hangingPunct="1">
        <a:spcBef>
          <a:spcPct val="20000"/>
        </a:spcBef>
        <a:buFont typeface="Arial" pitchFamily="34" charset="0"/>
        <a:buNone/>
        <a:defRPr sz="2398" kern="1200">
          <a:solidFill>
            <a:schemeClr val="tx1"/>
          </a:solidFill>
          <a:latin typeface="+mn-lt"/>
          <a:ea typeface="+mn-ea"/>
          <a:cs typeface="+mn-cs"/>
        </a:defRPr>
      </a:lvl9pPr>
    </p:bodyStyle>
    <p:otherStyle>
      <a:defPPr>
        <a:defRPr lang="en-US"/>
      </a:defPPr>
      <a:lvl1pPr marL="0" algn="l" defTabSz="1088236" rtl="0" eaLnBrk="1" latinLnBrk="0" hangingPunct="1">
        <a:defRPr sz="2098" kern="1200">
          <a:solidFill>
            <a:schemeClr val="tx1"/>
          </a:solidFill>
          <a:latin typeface="+mn-lt"/>
          <a:ea typeface="+mn-ea"/>
          <a:cs typeface="+mn-cs"/>
        </a:defRPr>
      </a:lvl1pPr>
      <a:lvl2pPr marL="544117" algn="l" defTabSz="1088236" rtl="0" eaLnBrk="1" latinLnBrk="0" hangingPunct="1">
        <a:defRPr sz="2098" kern="1200">
          <a:solidFill>
            <a:schemeClr val="tx1"/>
          </a:solidFill>
          <a:latin typeface="+mn-lt"/>
          <a:ea typeface="+mn-ea"/>
          <a:cs typeface="+mn-cs"/>
        </a:defRPr>
      </a:lvl2pPr>
      <a:lvl3pPr marL="1088236" algn="l" defTabSz="1088236" rtl="0" eaLnBrk="1" latinLnBrk="0" hangingPunct="1">
        <a:defRPr sz="2098" kern="1200">
          <a:solidFill>
            <a:schemeClr val="tx1"/>
          </a:solidFill>
          <a:latin typeface="+mn-lt"/>
          <a:ea typeface="+mn-ea"/>
          <a:cs typeface="+mn-cs"/>
        </a:defRPr>
      </a:lvl3pPr>
      <a:lvl4pPr marL="1632353" algn="l" defTabSz="1088236" rtl="0" eaLnBrk="1" latinLnBrk="0" hangingPunct="1">
        <a:defRPr sz="2098" kern="1200">
          <a:solidFill>
            <a:schemeClr val="tx1"/>
          </a:solidFill>
          <a:latin typeface="+mn-lt"/>
          <a:ea typeface="+mn-ea"/>
          <a:cs typeface="+mn-cs"/>
        </a:defRPr>
      </a:lvl4pPr>
      <a:lvl5pPr marL="2176470" algn="l" defTabSz="1088236" rtl="0" eaLnBrk="1" latinLnBrk="0" hangingPunct="1">
        <a:defRPr sz="2098" kern="1200">
          <a:solidFill>
            <a:schemeClr val="tx1"/>
          </a:solidFill>
          <a:latin typeface="+mn-lt"/>
          <a:ea typeface="+mn-ea"/>
          <a:cs typeface="+mn-cs"/>
        </a:defRPr>
      </a:lvl5pPr>
      <a:lvl6pPr marL="2720589" algn="l" defTabSz="1088236" rtl="0" eaLnBrk="1" latinLnBrk="0" hangingPunct="1">
        <a:defRPr sz="2098" kern="1200">
          <a:solidFill>
            <a:schemeClr val="tx1"/>
          </a:solidFill>
          <a:latin typeface="+mn-lt"/>
          <a:ea typeface="+mn-ea"/>
          <a:cs typeface="+mn-cs"/>
        </a:defRPr>
      </a:lvl6pPr>
      <a:lvl7pPr marL="3264706" algn="l" defTabSz="1088236" rtl="0" eaLnBrk="1" latinLnBrk="0" hangingPunct="1">
        <a:defRPr sz="2098" kern="1200">
          <a:solidFill>
            <a:schemeClr val="tx1"/>
          </a:solidFill>
          <a:latin typeface="+mn-lt"/>
          <a:ea typeface="+mn-ea"/>
          <a:cs typeface="+mn-cs"/>
        </a:defRPr>
      </a:lvl7pPr>
      <a:lvl8pPr marL="3808824" algn="l" defTabSz="1088236" rtl="0" eaLnBrk="1" latinLnBrk="0" hangingPunct="1">
        <a:defRPr sz="2098" kern="1200">
          <a:solidFill>
            <a:schemeClr val="tx1"/>
          </a:solidFill>
          <a:latin typeface="+mn-lt"/>
          <a:ea typeface="+mn-ea"/>
          <a:cs typeface="+mn-cs"/>
        </a:defRPr>
      </a:lvl8pPr>
      <a:lvl9pPr marL="4352942" algn="l" defTabSz="1088236" rtl="0" eaLnBrk="1" latinLnBrk="0" hangingPunct="1">
        <a:defRPr sz="20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46">
          <p15:clr>
            <a:srgbClr val="F26B43"/>
          </p15:clr>
        </p15:guide>
        <p15:guide id="2" pos="98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2892" y="1872000"/>
            <a:ext cx="9937595" cy="4534950"/>
          </a:xfrm>
          <a:prstGeom prst="rect">
            <a:avLst/>
          </a:prstGeom>
        </p:spPr>
        <p:txBody>
          <a:bodyPr vert="horz" lIns="0" tIns="54000" rIns="108000" bIns="54000" rtlCol="0">
            <a:noAutofit/>
          </a:bodyPr>
          <a:lstStyle/>
          <a:p>
            <a:pPr lvl="0"/>
            <a:r>
              <a:rPr lang="en-GB" noProof="0"/>
              <a:t>Click to edit text 24 </a:t>
            </a:r>
            <a:r>
              <a:rPr lang="en-GB" noProof="0" err="1"/>
              <a:t>pt</a:t>
            </a:r>
            <a:endParaRPr lang="en-GB" noProof="0"/>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 name="Title Placeholder 1"/>
          <p:cNvSpPr>
            <a:spLocks noGrp="1"/>
          </p:cNvSpPr>
          <p:nvPr>
            <p:ph type="title"/>
          </p:nvPr>
        </p:nvSpPr>
        <p:spPr>
          <a:xfrm>
            <a:off x="1582894" y="482289"/>
            <a:ext cx="9936000" cy="432000"/>
          </a:xfrm>
          <a:prstGeom prst="rect">
            <a:avLst/>
          </a:prstGeom>
        </p:spPr>
        <p:txBody>
          <a:bodyPr vert="horz" lIns="0" tIns="54000" rIns="108000" bIns="54000" rtlCol="0" anchor="t" anchorCtr="0">
            <a:noAutofit/>
          </a:bodyPr>
          <a:lstStyle/>
          <a:p>
            <a:r>
              <a:rPr lang="en-GB" noProof="0"/>
              <a:t>Click to edit title 28 </a:t>
            </a:r>
            <a:r>
              <a:rPr lang="en-GB" noProof="0" err="1"/>
              <a:t>pt</a:t>
            </a:r>
            <a:r>
              <a:rPr lang="en-GB" noProof="0"/>
              <a:t> </a:t>
            </a:r>
          </a:p>
        </p:txBody>
      </p:sp>
      <p:pic>
        <p:nvPicPr>
          <p:cNvPr id="7" name="Picture 6">
            <a:extLst>
              <a:ext uri="{FF2B5EF4-FFF2-40B4-BE49-F238E27FC236}">
                <a16:creationId xmlns:a16="http://schemas.microsoft.com/office/drawing/2014/main" id="{648217F6-49C9-45D7-83FB-85E063A5255E}"/>
              </a:ext>
            </a:extLst>
          </p:cNvPr>
          <p:cNvPicPr>
            <a:picLocks noChangeAspect="1"/>
          </p:cNvPicPr>
          <p:nvPr/>
        </p:nvPicPr>
        <p:blipFill>
          <a:blip r:embed="rId34"/>
          <a:srcRect/>
          <a:stretch/>
        </p:blipFill>
        <p:spPr>
          <a:xfrm>
            <a:off x="266893" y="546317"/>
            <a:ext cx="792825" cy="792000"/>
          </a:xfrm>
          <a:prstGeom prst="rect">
            <a:avLst/>
          </a:prstGeom>
        </p:spPr>
      </p:pic>
      <p:sp>
        <p:nvSpPr>
          <p:cNvPr id="4" name="Date Placeholder 3">
            <a:extLst>
              <a:ext uri="{FF2B5EF4-FFF2-40B4-BE49-F238E27FC236}">
                <a16:creationId xmlns:a16="http://schemas.microsoft.com/office/drawing/2014/main" id="{6E891E8D-4950-4577-ADA9-8CDC7E0085B1}"/>
              </a:ext>
            </a:extLst>
          </p:cNvPr>
          <p:cNvSpPr>
            <a:spLocks noGrp="1"/>
          </p:cNvSpPr>
          <p:nvPr>
            <p:ph type="dt" sz="half" idx="2"/>
          </p:nvPr>
        </p:nvSpPr>
        <p:spPr>
          <a:xfrm>
            <a:off x="9294071" y="6526800"/>
            <a:ext cx="2598304" cy="144000"/>
          </a:xfrm>
          <a:prstGeom prst="rect">
            <a:avLst/>
          </a:prstGeom>
        </p:spPr>
        <p:txBody>
          <a:bodyPr vert="horz" lIns="43200" tIns="43200" rIns="43200" bIns="43200" rtlCol="0" anchor="ctr"/>
          <a:lstStyle>
            <a:lvl1pPr algn="r">
              <a:defRPr sz="799">
                <a:solidFill>
                  <a:schemeClr val="bg1">
                    <a:lumMod val="50000"/>
                  </a:schemeClr>
                </a:solidFill>
              </a:defRPr>
            </a:lvl1pPr>
          </a:lstStyle>
          <a:p>
            <a:r>
              <a:rPr lang="pt-BR"/>
              <a:t>Ponta Grossa</a:t>
            </a:r>
            <a:endParaRPr lang="en-GB"/>
          </a:p>
        </p:txBody>
      </p:sp>
      <p:sp>
        <p:nvSpPr>
          <p:cNvPr id="5" name="Slide Number Placeholder 4">
            <a:extLst>
              <a:ext uri="{FF2B5EF4-FFF2-40B4-BE49-F238E27FC236}">
                <a16:creationId xmlns:a16="http://schemas.microsoft.com/office/drawing/2014/main" id="{DBF21126-09F5-423F-8611-462B092AB321}"/>
              </a:ext>
            </a:extLst>
          </p:cNvPr>
          <p:cNvSpPr>
            <a:spLocks noGrp="1"/>
          </p:cNvSpPr>
          <p:nvPr>
            <p:ph type="sldNum" sz="quarter" idx="4"/>
          </p:nvPr>
        </p:nvSpPr>
        <p:spPr>
          <a:xfrm>
            <a:off x="11802281" y="6526800"/>
            <a:ext cx="360375" cy="144000"/>
          </a:xfrm>
          <a:prstGeom prst="rect">
            <a:avLst/>
          </a:prstGeom>
        </p:spPr>
        <p:txBody>
          <a:bodyPr vert="horz" lIns="43200" tIns="43200" rIns="64800" bIns="43200" rtlCol="0" anchor="ctr"/>
          <a:lstStyle>
            <a:lvl1pPr algn="r">
              <a:defRPr sz="799">
                <a:solidFill>
                  <a:schemeClr val="bg1">
                    <a:lumMod val="50000"/>
                  </a:schemeClr>
                </a:solidFill>
              </a:defRPr>
            </a:lvl1pPr>
          </a:lstStyle>
          <a:p>
            <a:fld id="{6DBB0C6A-B416-463A-A4D5-45910E1EA918}" type="slidenum">
              <a:rPr lang="en-GB" smtClean="0"/>
              <a:pPr/>
              <a:t>‹#›</a:t>
            </a:fld>
            <a:endParaRPr lang="en-GB"/>
          </a:p>
        </p:txBody>
      </p:sp>
      <p:sp>
        <p:nvSpPr>
          <p:cNvPr id="6" name="MSIPCMContentMarking" descr="{&quot;HashCode&quot;:41697274,&quot;Placement&quot;:&quot;Footer&quot;,&quot;Top&quot;:522.0343,&quot;Left&quot;:916.6958,&quot;SlideWidth&quot;:961,&quot;SlideHeight&quot;:540}">
            <a:extLst>
              <a:ext uri="{FF2B5EF4-FFF2-40B4-BE49-F238E27FC236}">
                <a16:creationId xmlns:a16="http://schemas.microsoft.com/office/drawing/2014/main" id="{854D8D81-D961-486B-B516-7F49D1A2E02E}"/>
              </a:ext>
            </a:extLst>
          </p:cNvPr>
          <p:cNvSpPr txBox="1"/>
          <p:nvPr userDrawn="1"/>
        </p:nvSpPr>
        <p:spPr>
          <a:xfrm>
            <a:off x="11642037" y="6629836"/>
            <a:ext cx="562663" cy="228163"/>
          </a:xfrm>
          <a:prstGeom prst="rect">
            <a:avLst/>
          </a:prstGeom>
          <a:noFill/>
        </p:spPr>
        <p:txBody>
          <a:bodyPr vert="horz" wrap="square" lIns="0" tIns="0" rIns="0" bIns="0" rtlCol="0" anchor="ctr" anchorCtr="1">
            <a:spAutoFit/>
          </a:bodyPr>
          <a:lstStyle/>
          <a:p>
            <a:pPr algn="r">
              <a:spcBef>
                <a:spcPts val="0"/>
              </a:spcBef>
              <a:spcAft>
                <a:spcPts val="0"/>
              </a:spcAft>
            </a:pPr>
            <a:r>
              <a:rPr lang="pt-BR" sz="800">
                <a:solidFill>
                  <a:srgbClr val="737373"/>
                </a:solidFill>
                <a:latin typeface="Calibri" panose="020F0502020204030204" pitchFamily="34" charset="0"/>
              </a:rPr>
              <a:t>General</a:t>
            </a:r>
            <a:endParaRPr lang="pt-BR" sz="800" dirty="0" err="1">
              <a:solidFill>
                <a:srgbClr val="737373"/>
              </a:solidFill>
              <a:latin typeface="Calibri" panose="020F0502020204030204" pitchFamily="34" charset="0"/>
            </a:endParaRPr>
          </a:p>
        </p:txBody>
      </p:sp>
    </p:spTree>
    <p:extLst>
      <p:ext uri="{BB962C8B-B14F-4D97-AF65-F5344CB8AC3E}">
        <p14:creationId xmlns:p14="http://schemas.microsoft.com/office/powerpoint/2010/main" val="340004933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 id="2147483720" r:id="rId26"/>
    <p:sldLayoutId id="2147483721" r:id="rId27"/>
    <p:sldLayoutId id="2147483722" r:id="rId28"/>
    <p:sldLayoutId id="2147483723" r:id="rId29"/>
    <p:sldLayoutId id="2147483724" r:id="rId30"/>
    <p:sldLayoutId id="2147483725" r:id="rId31"/>
    <p:sldLayoutId id="2147483726" r:id="rId32"/>
  </p:sldLayoutIdLst>
  <p:hf hdr="0" ftr="0" dt="0"/>
  <p:txStyles>
    <p:titleStyle>
      <a:lvl1pPr algn="l" defTabSz="1087148" rtl="0" eaLnBrk="1" latinLnBrk="0" hangingPunct="1">
        <a:lnSpc>
          <a:spcPct val="85000"/>
        </a:lnSpc>
        <a:spcBef>
          <a:spcPts val="0"/>
        </a:spcBef>
        <a:buNone/>
        <a:defRPr sz="2797" b="1" kern="1200">
          <a:solidFill>
            <a:schemeClr val="tx1"/>
          </a:solidFill>
          <a:latin typeface="+mj-lt"/>
          <a:ea typeface="+mj-ea"/>
          <a:cs typeface="+mj-cs"/>
        </a:defRPr>
      </a:lvl1pPr>
    </p:titleStyle>
    <p:bodyStyle>
      <a:lvl1pPr marL="359280" indent="-359280" algn="l" defTabSz="1087148" rtl="0" eaLnBrk="1" latinLnBrk="0" hangingPunct="1">
        <a:lnSpc>
          <a:spcPct val="100000"/>
        </a:lnSpc>
        <a:spcBef>
          <a:spcPts val="599"/>
        </a:spcBef>
        <a:buClr>
          <a:schemeClr val="tx2"/>
        </a:buClr>
        <a:buSzPct val="80000"/>
        <a:buFont typeface="Arial" pitchFamily="34" charset="0"/>
        <a:buChar char="►"/>
        <a:tabLst/>
        <a:defRPr sz="2398" kern="1200">
          <a:solidFill>
            <a:schemeClr val="tx1"/>
          </a:solidFill>
          <a:latin typeface="+mn-lt"/>
          <a:ea typeface="+mn-ea"/>
          <a:cs typeface="+mn-cs"/>
        </a:defRPr>
      </a:lvl1pPr>
      <a:lvl2pPr marL="538921" indent="-180613" algn="l" defTabSz="1087148" rtl="0" eaLnBrk="1" latinLnBrk="0" hangingPunct="1">
        <a:lnSpc>
          <a:spcPts val="2398"/>
        </a:lnSpc>
        <a:spcBef>
          <a:spcPts val="599"/>
        </a:spcBef>
        <a:buClr>
          <a:schemeClr val="tx2"/>
        </a:buClr>
        <a:buSzPct val="80000"/>
        <a:buFont typeface="Arial" pitchFamily="34" charset="0"/>
        <a:buChar char="−"/>
        <a:defRPr sz="1998" kern="1200">
          <a:solidFill>
            <a:schemeClr val="tx1"/>
          </a:solidFill>
          <a:latin typeface="+mn-lt"/>
          <a:ea typeface="+mn-ea"/>
          <a:cs typeface="+mn-cs"/>
        </a:defRPr>
      </a:lvl2pPr>
      <a:lvl3pPr marL="718561" indent="-179640" algn="l" defTabSz="1087148" rtl="0" eaLnBrk="1" latinLnBrk="0" hangingPunct="1">
        <a:lnSpc>
          <a:spcPts val="2398"/>
        </a:lnSpc>
        <a:spcBef>
          <a:spcPts val="599"/>
        </a:spcBef>
        <a:buClr>
          <a:schemeClr val="tx2"/>
        </a:buClr>
        <a:buSzPct val="80000"/>
        <a:buFont typeface="Arial" pitchFamily="34" charset="0"/>
        <a:buChar char="−"/>
        <a:defRPr sz="1998" kern="1200">
          <a:solidFill>
            <a:schemeClr val="tx1"/>
          </a:solidFill>
          <a:latin typeface="+mn-lt"/>
          <a:ea typeface="+mn-ea"/>
          <a:cs typeface="+mn-cs"/>
        </a:defRPr>
      </a:lvl3pPr>
      <a:lvl4pPr marL="898201" indent="-180613" algn="l" defTabSz="1087148" rtl="0" eaLnBrk="1" latinLnBrk="0" hangingPunct="1">
        <a:lnSpc>
          <a:spcPts val="2398"/>
        </a:lnSpc>
        <a:spcBef>
          <a:spcPts val="599"/>
        </a:spcBef>
        <a:buClr>
          <a:schemeClr val="tx2"/>
        </a:buClr>
        <a:buSzPct val="80000"/>
        <a:buFont typeface="Arial" pitchFamily="34" charset="0"/>
        <a:buChar char="−"/>
        <a:defRPr sz="1998" kern="1200">
          <a:solidFill>
            <a:schemeClr val="tx1"/>
          </a:solidFill>
          <a:latin typeface="+mn-lt"/>
          <a:ea typeface="+mn-ea"/>
          <a:cs typeface="+mn-cs"/>
        </a:defRPr>
      </a:lvl4pPr>
      <a:lvl5pPr marL="1077841" indent="-180613" algn="l" defTabSz="1087148" rtl="0" eaLnBrk="1" latinLnBrk="0" hangingPunct="1">
        <a:lnSpc>
          <a:spcPts val="2398"/>
        </a:lnSpc>
        <a:spcBef>
          <a:spcPts val="599"/>
        </a:spcBef>
        <a:buClr>
          <a:schemeClr val="tx2"/>
        </a:buClr>
        <a:buSzPct val="80000"/>
        <a:buFont typeface="Arial" pitchFamily="34" charset="0"/>
        <a:buChar char="−"/>
        <a:defRPr sz="1998" kern="1200">
          <a:solidFill>
            <a:schemeClr val="tx1"/>
          </a:solidFill>
          <a:latin typeface="+mn-lt"/>
          <a:ea typeface="+mn-ea"/>
          <a:cs typeface="+mn-cs"/>
        </a:defRPr>
      </a:lvl5pPr>
      <a:lvl6pPr marL="1177743" indent="0" algn="l" defTabSz="1087148" rtl="0" eaLnBrk="1" latinLnBrk="0" hangingPunct="1">
        <a:lnSpc>
          <a:spcPts val="2853"/>
        </a:lnSpc>
        <a:spcBef>
          <a:spcPts val="0"/>
        </a:spcBef>
        <a:buFontTx/>
        <a:buNone/>
        <a:defRPr sz="2396" kern="1200">
          <a:solidFill>
            <a:schemeClr val="tx1"/>
          </a:solidFill>
          <a:latin typeface="+mn-lt"/>
          <a:ea typeface="+mn-ea"/>
          <a:cs typeface="+mn-cs"/>
        </a:defRPr>
      </a:lvl6pPr>
      <a:lvl7pPr marL="1177743" indent="0" algn="l" defTabSz="1087148" rtl="0" eaLnBrk="1" latinLnBrk="0" hangingPunct="1">
        <a:spcBef>
          <a:spcPct val="20000"/>
        </a:spcBef>
        <a:buFontTx/>
        <a:buNone/>
        <a:defRPr sz="2396" kern="1200">
          <a:solidFill>
            <a:schemeClr val="tx1"/>
          </a:solidFill>
          <a:latin typeface="+mn-lt"/>
          <a:ea typeface="+mn-ea"/>
          <a:cs typeface="+mn-cs"/>
        </a:defRPr>
      </a:lvl7pPr>
      <a:lvl8pPr marL="4076802" indent="-271787" algn="l" defTabSz="1087148" rtl="0" eaLnBrk="1" latinLnBrk="0" hangingPunct="1">
        <a:spcBef>
          <a:spcPct val="20000"/>
        </a:spcBef>
        <a:buFont typeface="Arial" pitchFamily="34" charset="0"/>
        <a:buNone/>
        <a:defRPr sz="2396" kern="1200">
          <a:solidFill>
            <a:schemeClr val="tx1"/>
          </a:solidFill>
          <a:latin typeface="+mn-lt"/>
          <a:ea typeface="+mn-ea"/>
          <a:cs typeface="+mn-cs"/>
        </a:defRPr>
      </a:lvl8pPr>
      <a:lvl9pPr marL="4620375" indent="-271787" algn="l" defTabSz="1087148" rtl="0" eaLnBrk="1" latinLnBrk="0" hangingPunct="1">
        <a:spcBef>
          <a:spcPct val="20000"/>
        </a:spcBef>
        <a:buFont typeface="Arial" pitchFamily="34" charset="0"/>
        <a:buNone/>
        <a:defRPr sz="2396" kern="1200">
          <a:solidFill>
            <a:schemeClr val="tx1"/>
          </a:solidFill>
          <a:latin typeface="+mn-lt"/>
          <a:ea typeface="+mn-ea"/>
          <a:cs typeface="+mn-cs"/>
        </a:defRPr>
      </a:lvl9pPr>
    </p:bodyStyle>
    <p:otherStyle>
      <a:defPPr>
        <a:defRPr lang="en-US"/>
      </a:defPPr>
      <a:lvl1pPr marL="0" algn="l" defTabSz="1087148" rtl="0" eaLnBrk="1" latinLnBrk="0" hangingPunct="1">
        <a:defRPr sz="2096" kern="1200">
          <a:solidFill>
            <a:schemeClr val="tx1"/>
          </a:solidFill>
          <a:latin typeface="+mn-lt"/>
          <a:ea typeface="+mn-ea"/>
          <a:cs typeface="+mn-cs"/>
        </a:defRPr>
      </a:lvl1pPr>
      <a:lvl2pPr marL="543573" algn="l" defTabSz="1087148" rtl="0" eaLnBrk="1" latinLnBrk="0" hangingPunct="1">
        <a:defRPr sz="2096" kern="1200">
          <a:solidFill>
            <a:schemeClr val="tx1"/>
          </a:solidFill>
          <a:latin typeface="+mn-lt"/>
          <a:ea typeface="+mn-ea"/>
          <a:cs typeface="+mn-cs"/>
        </a:defRPr>
      </a:lvl2pPr>
      <a:lvl3pPr marL="1087148" algn="l" defTabSz="1087148" rtl="0" eaLnBrk="1" latinLnBrk="0" hangingPunct="1">
        <a:defRPr sz="2096" kern="1200">
          <a:solidFill>
            <a:schemeClr val="tx1"/>
          </a:solidFill>
          <a:latin typeface="+mn-lt"/>
          <a:ea typeface="+mn-ea"/>
          <a:cs typeface="+mn-cs"/>
        </a:defRPr>
      </a:lvl3pPr>
      <a:lvl4pPr marL="1630721" algn="l" defTabSz="1087148" rtl="0" eaLnBrk="1" latinLnBrk="0" hangingPunct="1">
        <a:defRPr sz="2096" kern="1200">
          <a:solidFill>
            <a:schemeClr val="tx1"/>
          </a:solidFill>
          <a:latin typeface="+mn-lt"/>
          <a:ea typeface="+mn-ea"/>
          <a:cs typeface="+mn-cs"/>
        </a:defRPr>
      </a:lvl4pPr>
      <a:lvl5pPr marL="2174294" algn="l" defTabSz="1087148" rtl="0" eaLnBrk="1" latinLnBrk="0" hangingPunct="1">
        <a:defRPr sz="2096" kern="1200">
          <a:solidFill>
            <a:schemeClr val="tx1"/>
          </a:solidFill>
          <a:latin typeface="+mn-lt"/>
          <a:ea typeface="+mn-ea"/>
          <a:cs typeface="+mn-cs"/>
        </a:defRPr>
      </a:lvl5pPr>
      <a:lvl6pPr marL="2717868" algn="l" defTabSz="1087148" rtl="0" eaLnBrk="1" latinLnBrk="0" hangingPunct="1">
        <a:defRPr sz="2096" kern="1200">
          <a:solidFill>
            <a:schemeClr val="tx1"/>
          </a:solidFill>
          <a:latin typeface="+mn-lt"/>
          <a:ea typeface="+mn-ea"/>
          <a:cs typeface="+mn-cs"/>
        </a:defRPr>
      </a:lvl6pPr>
      <a:lvl7pPr marL="3261441" algn="l" defTabSz="1087148" rtl="0" eaLnBrk="1" latinLnBrk="0" hangingPunct="1">
        <a:defRPr sz="2096" kern="1200">
          <a:solidFill>
            <a:schemeClr val="tx1"/>
          </a:solidFill>
          <a:latin typeface="+mn-lt"/>
          <a:ea typeface="+mn-ea"/>
          <a:cs typeface="+mn-cs"/>
        </a:defRPr>
      </a:lvl7pPr>
      <a:lvl8pPr marL="3805015" algn="l" defTabSz="1087148" rtl="0" eaLnBrk="1" latinLnBrk="0" hangingPunct="1">
        <a:defRPr sz="2096" kern="1200">
          <a:solidFill>
            <a:schemeClr val="tx1"/>
          </a:solidFill>
          <a:latin typeface="+mn-lt"/>
          <a:ea typeface="+mn-ea"/>
          <a:cs typeface="+mn-cs"/>
        </a:defRPr>
      </a:lvl8pPr>
      <a:lvl9pPr marL="4348589" algn="l" defTabSz="1087148" rtl="0" eaLnBrk="1" latinLnBrk="0" hangingPunct="1">
        <a:defRPr sz="209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46">
          <p15:clr>
            <a:srgbClr val="F26B43"/>
          </p15:clr>
        </p15:guide>
        <p15:guide id="2" pos="98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7.jpe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4.xml"/><Relationship Id="rId6" Type="http://schemas.openxmlformats.org/officeDocument/2006/relationships/hyperlink" Target="https://pixabay.com/pl/akceptacja-ok-zgoda-symbol-zielony-850373/" TargetMode="External"/><Relationship Id="rId5" Type="http://schemas.openxmlformats.org/officeDocument/2006/relationships/image" Target="../media/image9.jpe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32.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5.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picture containing text, sky, outdoor, area&#10;&#10;Description automatically generated">
            <a:extLst>
              <a:ext uri="{FF2B5EF4-FFF2-40B4-BE49-F238E27FC236}">
                <a16:creationId xmlns:a16="http://schemas.microsoft.com/office/drawing/2014/main" id="{A4D07A33-FA1B-41D5-96AB-134A7443BCA8}"/>
              </a:ext>
            </a:extLst>
          </p:cNvPr>
          <p:cNvPicPr>
            <a:picLocks noGrp="1" noChangeAspect="1"/>
          </p:cNvPicPr>
          <p:nvPr>
            <p:ph type="pic" sz="quarter" idx="11"/>
          </p:nvPr>
        </p:nvPicPr>
        <p:blipFill>
          <a:blip r:embed="rId3"/>
          <a:srcRect l="7" r="7"/>
          <a:stretch>
            <a:fillRect/>
          </a:stretch>
        </p:blipFill>
        <p:spPr/>
      </p:pic>
      <p:sp>
        <p:nvSpPr>
          <p:cNvPr id="9" name="Title 8">
            <a:extLst>
              <a:ext uri="{FF2B5EF4-FFF2-40B4-BE49-F238E27FC236}">
                <a16:creationId xmlns:a16="http://schemas.microsoft.com/office/drawing/2014/main" id="{28607A60-619C-4E62-8BB7-1D875B3E367F}"/>
              </a:ext>
            </a:extLst>
          </p:cNvPr>
          <p:cNvSpPr>
            <a:spLocks noGrp="1"/>
          </p:cNvSpPr>
          <p:nvPr>
            <p:ph type="ctrTitle"/>
          </p:nvPr>
        </p:nvSpPr>
        <p:spPr/>
        <p:txBody>
          <a:bodyPr/>
          <a:lstStyle/>
          <a:p>
            <a:r>
              <a:rPr lang="pt-BR" dirty="0"/>
              <a:t>Treinamento Kaizen</a:t>
            </a:r>
            <a:endParaRPr lang="en-US" dirty="0"/>
          </a:p>
        </p:txBody>
      </p:sp>
      <p:sp>
        <p:nvSpPr>
          <p:cNvPr id="3" name="Subtitle 2"/>
          <p:cNvSpPr>
            <a:spLocks noGrp="1"/>
          </p:cNvSpPr>
          <p:nvPr>
            <p:ph type="subTitle" idx="1"/>
          </p:nvPr>
        </p:nvSpPr>
        <p:spPr/>
        <p:txBody>
          <a:bodyPr/>
          <a:lstStyle/>
          <a:p>
            <a:r>
              <a:rPr lang="sv-SE"/>
              <a:t>Tetra Pak Ponta Grossa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024C509-AA1D-4DE6-80E7-E70AD0A8691D}"/>
              </a:ext>
            </a:extLst>
          </p:cNvPr>
          <p:cNvSpPr>
            <a:spLocks noGrp="1"/>
          </p:cNvSpPr>
          <p:nvPr>
            <p:ph type="title"/>
          </p:nvPr>
        </p:nvSpPr>
        <p:spPr>
          <a:xfrm>
            <a:off x="1582739" y="482400"/>
            <a:ext cx="9936000" cy="432000"/>
          </a:xfrm>
        </p:spPr>
        <p:txBody>
          <a:bodyPr/>
          <a:lstStyle/>
          <a:p>
            <a:r>
              <a:rPr lang="sv-SE" dirty="0"/>
              <a:t>Step 6. Make a Master Plan</a:t>
            </a:r>
            <a:endParaRPr lang="en-GB" dirty="0"/>
          </a:p>
        </p:txBody>
      </p:sp>
      <p:sp>
        <p:nvSpPr>
          <p:cNvPr id="8" name="Content Placeholder 2">
            <a:extLst>
              <a:ext uri="{FF2B5EF4-FFF2-40B4-BE49-F238E27FC236}">
                <a16:creationId xmlns:a16="http://schemas.microsoft.com/office/drawing/2014/main" id="{83C102CC-97D1-4A7D-8F9C-210535772235}"/>
              </a:ext>
            </a:extLst>
          </p:cNvPr>
          <p:cNvSpPr txBox="1">
            <a:spLocks/>
          </p:cNvSpPr>
          <p:nvPr/>
        </p:nvSpPr>
        <p:spPr>
          <a:xfrm>
            <a:off x="4736552" y="1471649"/>
            <a:ext cx="7137436" cy="5068029"/>
          </a:xfrm>
          <a:prstGeom prst="rect">
            <a:avLst/>
          </a:prstGeom>
          <a:ln>
            <a:solidFill>
              <a:schemeClr val="tx1"/>
            </a:solidFill>
          </a:ln>
        </p:spPr>
        <p:txBody>
          <a:bodyPr vert="horz" lIns="107888" tIns="53944" rIns="107888" bIns="53944" rtlCol="0">
            <a:noAutofit/>
          </a:bodyPr>
          <a:lstStyle>
            <a:lvl1pPr marL="359928" indent="-359928" algn="l" defTabSz="1089107" rtl="0" eaLnBrk="1" latinLnBrk="0" hangingPunct="1">
              <a:lnSpc>
                <a:spcPct val="100000"/>
              </a:lnSpc>
              <a:spcBef>
                <a:spcPts val="600"/>
              </a:spcBef>
              <a:buClr>
                <a:schemeClr val="tx2"/>
              </a:buClr>
              <a:buSzPct val="80000"/>
              <a:buFont typeface="Arial" pitchFamily="34" charset="0"/>
              <a:buChar char="►"/>
              <a:tabLst/>
              <a:defRPr sz="2400" kern="1200">
                <a:solidFill>
                  <a:schemeClr val="tx1"/>
                </a:solidFill>
                <a:latin typeface="+mn-lt"/>
                <a:ea typeface="+mn-ea"/>
                <a:cs typeface="+mn-cs"/>
              </a:defRPr>
            </a:lvl1pPr>
            <a:lvl2pPr marL="539892" indent="-180939" algn="l" defTabSz="1089107"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2pPr>
            <a:lvl3pPr marL="719856" indent="-179964" algn="l" defTabSz="1089107"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3pPr>
            <a:lvl4pPr marL="899820" indent="-180939" algn="l" defTabSz="1089107"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4pPr>
            <a:lvl5pPr marL="1079784" indent="-180939" algn="l" defTabSz="1089107"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5pPr>
            <a:lvl6pPr marL="1179866" indent="0" algn="l" defTabSz="1089107" rtl="0" eaLnBrk="1" latinLnBrk="0" hangingPunct="1">
              <a:lnSpc>
                <a:spcPts val="2858"/>
              </a:lnSpc>
              <a:spcBef>
                <a:spcPts val="0"/>
              </a:spcBef>
              <a:buFontTx/>
              <a:buNone/>
              <a:defRPr sz="2400" kern="1200">
                <a:solidFill>
                  <a:schemeClr val="tx1"/>
                </a:solidFill>
                <a:latin typeface="+mn-lt"/>
                <a:ea typeface="+mn-ea"/>
                <a:cs typeface="+mn-cs"/>
              </a:defRPr>
            </a:lvl6pPr>
            <a:lvl7pPr marL="1179866" indent="0" algn="l" defTabSz="1089107" rtl="0" eaLnBrk="1" latinLnBrk="0" hangingPunct="1">
              <a:spcBef>
                <a:spcPct val="20000"/>
              </a:spcBef>
              <a:buFontTx/>
              <a:buNone/>
              <a:defRPr sz="2400" kern="1200">
                <a:solidFill>
                  <a:schemeClr val="tx1"/>
                </a:solidFill>
                <a:latin typeface="+mn-lt"/>
                <a:ea typeface="+mn-ea"/>
                <a:cs typeface="+mn-cs"/>
              </a:defRPr>
            </a:lvl7pPr>
            <a:lvl8pPr marL="4084151" indent="-272277" algn="l" defTabSz="1089107" rtl="0" eaLnBrk="1" latinLnBrk="0" hangingPunct="1">
              <a:spcBef>
                <a:spcPct val="20000"/>
              </a:spcBef>
              <a:buFont typeface="Arial" pitchFamily="34" charset="0"/>
              <a:buNone/>
              <a:defRPr sz="2400" kern="1200">
                <a:solidFill>
                  <a:schemeClr val="tx1"/>
                </a:solidFill>
                <a:latin typeface="+mn-lt"/>
                <a:ea typeface="+mn-ea"/>
                <a:cs typeface="+mn-cs"/>
              </a:defRPr>
            </a:lvl8pPr>
            <a:lvl9pPr marL="4628704" indent="-272277" algn="l" defTabSz="1089107" rtl="0" eaLnBrk="1" latinLnBrk="0" hangingPunct="1">
              <a:spcBef>
                <a:spcPct val="20000"/>
              </a:spcBef>
              <a:buFont typeface="Arial" pitchFamily="34" charset="0"/>
              <a:buNone/>
              <a:defRPr sz="2400" kern="1200">
                <a:solidFill>
                  <a:schemeClr val="tx1"/>
                </a:solidFill>
                <a:latin typeface="+mn-lt"/>
                <a:ea typeface="+mn-ea"/>
                <a:cs typeface="+mn-cs"/>
              </a:defRPr>
            </a:lvl9pPr>
          </a:lstStyle>
          <a:p>
            <a:pPr marL="0" indent="0">
              <a:spcBef>
                <a:spcPts val="0"/>
              </a:spcBef>
              <a:buNone/>
            </a:pPr>
            <a:r>
              <a:rPr lang="pt-BR" altLang="en-US" sz="1998" b="1" dirty="0">
                <a:solidFill>
                  <a:schemeClr val="accent1"/>
                </a:solidFill>
              </a:rPr>
              <a:t>Defina o período de tempo </a:t>
            </a:r>
            <a:r>
              <a:rPr lang="sv-SE" altLang="en-US" sz="1998" dirty="0">
                <a:solidFill>
                  <a:srgbClr val="8B9FDA"/>
                </a:solidFill>
              </a:rPr>
              <a:t>(</a:t>
            </a:r>
            <a:r>
              <a:rPr lang="pt-BR" altLang="sv-SE" sz="1998" i="1" dirty="0">
                <a:solidFill>
                  <a:schemeClr val="tx2">
                    <a:lumMod val="60000"/>
                    <a:lumOff val="40000"/>
                  </a:schemeClr>
                </a:solidFill>
              </a:rPr>
              <a:t>Plano Diretor, gráfico GANTT, etc.)</a:t>
            </a:r>
            <a:endParaRPr lang="sv-SE" altLang="en-US" sz="1998" b="1" dirty="0"/>
          </a:p>
          <a:p>
            <a:pPr marL="0" indent="0">
              <a:spcBef>
                <a:spcPts val="0"/>
              </a:spcBef>
              <a:buNone/>
            </a:pPr>
            <a:endParaRPr lang="sv-SE" altLang="en-US" sz="1998" b="1" dirty="0"/>
          </a:p>
        </p:txBody>
      </p:sp>
      <p:pic>
        <p:nvPicPr>
          <p:cNvPr id="5" name="Picture 4" descr="A screenshot of a cell phone&#10;&#10;Description generated with very high confidence">
            <a:extLst>
              <a:ext uri="{FF2B5EF4-FFF2-40B4-BE49-F238E27FC236}">
                <a16:creationId xmlns:a16="http://schemas.microsoft.com/office/drawing/2014/main" id="{135B7554-4E07-4B08-A986-16304E470811}"/>
              </a:ext>
            </a:extLst>
          </p:cNvPr>
          <p:cNvPicPr>
            <a:picLocks noChangeAspect="1"/>
          </p:cNvPicPr>
          <p:nvPr/>
        </p:nvPicPr>
        <p:blipFill>
          <a:blip r:embed="rId2"/>
          <a:stretch>
            <a:fillRect/>
          </a:stretch>
        </p:blipFill>
        <p:spPr>
          <a:xfrm>
            <a:off x="5738038" y="2363519"/>
            <a:ext cx="5032677" cy="3960664"/>
          </a:xfrm>
          <a:prstGeom prst="rect">
            <a:avLst/>
          </a:prstGeom>
        </p:spPr>
      </p:pic>
      <p:sp>
        <p:nvSpPr>
          <p:cNvPr id="14" name="Slide Number Placeholder 13">
            <a:extLst>
              <a:ext uri="{FF2B5EF4-FFF2-40B4-BE49-F238E27FC236}">
                <a16:creationId xmlns:a16="http://schemas.microsoft.com/office/drawing/2014/main" id="{D5C716D5-4892-42AE-97B5-2B57608DA484}"/>
              </a:ext>
            </a:extLst>
          </p:cNvPr>
          <p:cNvSpPr>
            <a:spLocks noGrp="1"/>
          </p:cNvSpPr>
          <p:nvPr>
            <p:ph type="sldNum" sz="quarter" idx="4"/>
          </p:nvPr>
        </p:nvSpPr>
        <p:spPr/>
        <p:txBody>
          <a:bodyPr/>
          <a:lstStyle/>
          <a:p>
            <a:fld id="{6DBB0C6A-B416-463A-A4D5-45910E1EA918}" type="slidenum">
              <a:rPr lang="en-GB" smtClean="0"/>
              <a:pPr/>
              <a:t>10</a:t>
            </a:fld>
            <a:endParaRPr lang="en-GB" dirty="0"/>
          </a:p>
        </p:txBody>
      </p:sp>
      <p:sp>
        <p:nvSpPr>
          <p:cNvPr id="15" name="Text Placeholder 11">
            <a:extLst>
              <a:ext uri="{FF2B5EF4-FFF2-40B4-BE49-F238E27FC236}">
                <a16:creationId xmlns:a16="http://schemas.microsoft.com/office/drawing/2014/main" id="{F7FB3B6E-847F-43CA-A408-E67698A026A7}"/>
              </a:ext>
            </a:extLst>
          </p:cNvPr>
          <p:cNvSpPr>
            <a:spLocks noGrp="1"/>
          </p:cNvSpPr>
          <p:nvPr>
            <p:ph type="body" sz="quarter" idx="13"/>
          </p:nvPr>
        </p:nvSpPr>
        <p:spPr>
          <a:xfrm>
            <a:off x="1582047" y="900000"/>
            <a:ext cx="9936000" cy="432000"/>
          </a:xfrm>
        </p:spPr>
        <p:txBody>
          <a:bodyPr/>
          <a:lstStyle/>
          <a:p>
            <a:r>
              <a:rPr lang="en-US" dirty="0"/>
              <a:t>Team Responsibility</a:t>
            </a:r>
          </a:p>
        </p:txBody>
      </p:sp>
      <p:sp>
        <p:nvSpPr>
          <p:cNvPr id="18" name="Content Placeholder 2">
            <a:extLst>
              <a:ext uri="{FF2B5EF4-FFF2-40B4-BE49-F238E27FC236}">
                <a16:creationId xmlns:a16="http://schemas.microsoft.com/office/drawing/2014/main" id="{CE69A770-7CB3-4FB8-9AC3-C99650C4AA42}"/>
              </a:ext>
            </a:extLst>
          </p:cNvPr>
          <p:cNvSpPr txBox="1">
            <a:spLocks/>
          </p:cNvSpPr>
          <p:nvPr/>
        </p:nvSpPr>
        <p:spPr>
          <a:xfrm>
            <a:off x="705930" y="1471649"/>
            <a:ext cx="3760341" cy="5068029"/>
          </a:xfrm>
          <a:prstGeom prst="rect">
            <a:avLst/>
          </a:prstGeom>
          <a:ln>
            <a:solidFill>
              <a:schemeClr val="tx1"/>
            </a:solidFill>
          </a:ln>
        </p:spPr>
        <p:txBody>
          <a:bodyPr vert="horz" lIns="0" tIns="54000" rIns="108000" bIns="54000" rtlCol="0">
            <a:noAutofit/>
          </a:bodyPr>
          <a:lstStyle>
            <a:lvl1pPr marL="359640" indent="-359640" algn="l" defTabSz="1088236" rtl="0" eaLnBrk="1" latinLnBrk="0" hangingPunct="1">
              <a:lnSpc>
                <a:spcPct val="100000"/>
              </a:lnSpc>
              <a:spcBef>
                <a:spcPts val="600"/>
              </a:spcBef>
              <a:buClr>
                <a:schemeClr val="tx2"/>
              </a:buClr>
              <a:buSzPct val="80000"/>
              <a:buFont typeface="Arial" pitchFamily="34" charset="0"/>
              <a:buChar char="►"/>
              <a:tabLst/>
              <a:defRPr sz="2400" kern="1200">
                <a:solidFill>
                  <a:schemeClr val="tx1"/>
                </a:solidFill>
                <a:latin typeface="+mn-lt"/>
                <a:ea typeface="+mn-ea"/>
                <a:cs typeface="+mn-cs"/>
              </a:defRPr>
            </a:lvl1pPr>
            <a:lvl2pPr marL="539460" indent="-180794" algn="l" defTabSz="1088236"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2pPr>
            <a:lvl3pPr marL="719280" indent="-179820" algn="l" defTabSz="1088236"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3pPr>
            <a:lvl4pPr marL="899100" indent="-180794" algn="l" defTabSz="1088236"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4pPr>
            <a:lvl5pPr marL="1078920" indent="-180794" algn="l" defTabSz="1088236"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5pPr>
            <a:lvl6pPr marL="1178922" indent="0" algn="l" defTabSz="1088236" rtl="0" eaLnBrk="1" latinLnBrk="0" hangingPunct="1">
              <a:lnSpc>
                <a:spcPts val="2856"/>
              </a:lnSpc>
              <a:spcBef>
                <a:spcPts val="0"/>
              </a:spcBef>
              <a:buFontTx/>
              <a:buNone/>
              <a:defRPr sz="2398" kern="1200">
                <a:solidFill>
                  <a:schemeClr val="tx1"/>
                </a:solidFill>
                <a:latin typeface="+mn-lt"/>
                <a:ea typeface="+mn-ea"/>
                <a:cs typeface="+mn-cs"/>
              </a:defRPr>
            </a:lvl6pPr>
            <a:lvl7pPr marL="1178922" indent="0" algn="l" defTabSz="1088236" rtl="0" eaLnBrk="1" latinLnBrk="0" hangingPunct="1">
              <a:spcBef>
                <a:spcPct val="20000"/>
              </a:spcBef>
              <a:buFontTx/>
              <a:buNone/>
              <a:defRPr sz="2398" kern="1200">
                <a:solidFill>
                  <a:schemeClr val="tx1"/>
                </a:solidFill>
                <a:latin typeface="+mn-lt"/>
                <a:ea typeface="+mn-ea"/>
                <a:cs typeface="+mn-cs"/>
              </a:defRPr>
            </a:lvl7pPr>
            <a:lvl8pPr marL="4080883" indent="-272059" algn="l" defTabSz="1088236" rtl="0" eaLnBrk="1" latinLnBrk="0" hangingPunct="1">
              <a:spcBef>
                <a:spcPct val="20000"/>
              </a:spcBef>
              <a:buFont typeface="Arial" pitchFamily="34" charset="0"/>
              <a:buNone/>
              <a:defRPr sz="2398" kern="1200">
                <a:solidFill>
                  <a:schemeClr val="tx1"/>
                </a:solidFill>
                <a:latin typeface="+mn-lt"/>
                <a:ea typeface="+mn-ea"/>
                <a:cs typeface="+mn-cs"/>
              </a:defRPr>
            </a:lvl8pPr>
            <a:lvl9pPr marL="4625000" indent="-272059" algn="l" defTabSz="1088236" rtl="0" eaLnBrk="1" latinLnBrk="0" hangingPunct="1">
              <a:spcBef>
                <a:spcPct val="20000"/>
              </a:spcBef>
              <a:buFont typeface="Arial" pitchFamily="34" charset="0"/>
              <a:buNone/>
              <a:defRPr sz="2398" kern="1200">
                <a:solidFill>
                  <a:schemeClr val="tx1"/>
                </a:solidFill>
                <a:latin typeface="+mn-lt"/>
                <a:ea typeface="+mn-ea"/>
                <a:cs typeface="+mn-cs"/>
              </a:defRPr>
            </a:lvl9pPr>
          </a:lstStyle>
          <a:p>
            <a:pPr marL="0" indent="0">
              <a:buNone/>
            </a:pPr>
            <a:r>
              <a:rPr lang="en-US" altLang="en-US" dirty="0" err="1">
                <a:solidFill>
                  <a:srgbClr val="00B0F0"/>
                </a:solidFill>
              </a:rPr>
              <a:t>Propósito</a:t>
            </a:r>
            <a:r>
              <a:rPr lang="en-US" altLang="en-US" dirty="0">
                <a:solidFill>
                  <a:srgbClr val="00B0F0"/>
                </a:solidFill>
              </a:rPr>
              <a:t> &amp; </a:t>
            </a:r>
            <a:r>
              <a:rPr lang="en-US" altLang="en-US" dirty="0" err="1">
                <a:solidFill>
                  <a:srgbClr val="00B0F0"/>
                </a:solidFill>
              </a:rPr>
              <a:t>Destino</a:t>
            </a:r>
            <a:r>
              <a:rPr lang="en-US" altLang="en-US" dirty="0">
                <a:solidFill>
                  <a:srgbClr val="00B0F0"/>
                </a:solidFill>
              </a:rPr>
              <a:t>:</a:t>
            </a:r>
          </a:p>
          <a:p>
            <a:pPr marL="57150" indent="0">
              <a:buNone/>
            </a:pPr>
            <a:r>
              <a:rPr lang="pt-BR" altLang="en-US" sz="2000" dirty="0"/>
              <a:t>Defina o prazo para a solução de erradicação de melhorias/perdas, criando um plano Diretor.
</a:t>
            </a:r>
            <a:endParaRPr lang="sv-SE" altLang="en-US" dirty="0">
              <a:solidFill>
                <a:srgbClr val="00B0F0"/>
              </a:solidFill>
            </a:endParaRPr>
          </a:p>
          <a:p>
            <a:pPr marL="57150" indent="0">
              <a:buNone/>
            </a:pPr>
            <a:r>
              <a:rPr lang="sv-SE" altLang="en-US" dirty="0">
                <a:solidFill>
                  <a:srgbClr val="00B0F0"/>
                </a:solidFill>
              </a:rPr>
              <a:t>Escopo e limitações:</a:t>
            </a:r>
            <a:br>
              <a:rPr lang="sv-SE" altLang="en-US" dirty="0">
                <a:solidFill>
                  <a:srgbClr val="00B0F0"/>
                </a:solidFill>
              </a:rPr>
            </a:br>
            <a:r>
              <a:rPr lang="pt-BR" altLang="en-US" sz="2000" dirty="0"/>
              <a:t>Com base na complexidade do problema, defina o plano de tempo realista para cada uma das etapas da rota 12SK.
</a:t>
            </a:r>
            <a:endParaRPr lang="sv-SE" altLang="en-US" sz="2000" dirty="0"/>
          </a:p>
        </p:txBody>
      </p:sp>
    </p:spTree>
    <p:extLst>
      <p:ext uri="{BB962C8B-B14F-4D97-AF65-F5344CB8AC3E}">
        <p14:creationId xmlns:p14="http://schemas.microsoft.com/office/powerpoint/2010/main" val="4153192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024C509-AA1D-4DE6-80E7-E70AD0A8691D}"/>
              </a:ext>
            </a:extLst>
          </p:cNvPr>
          <p:cNvSpPr>
            <a:spLocks noGrp="1"/>
          </p:cNvSpPr>
          <p:nvPr>
            <p:ph type="title"/>
          </p:nvPr>
        </p:nvSpPr>
        <p:spPr>
          <a:xfrm>
            <a:off x="1582739" y="482400"/>
            <a:ext cx="9936000" cy="432000"/>
          </a:xfrm>
        </p:spPr>
        <p:txBody>
          <a:bodyPr/>
          <a:lstStyle/>
          <a:p>
            <a:r>
              <a:rPr lang="pt-BR" dirty="0"/>
              <a:t>Passo 7. Análise de Causas
</a:t>
            </a:r>
            <a:endParaRPr lang="en-US" dirty="0" err="1"/>
          </a:p>
        </p:txBody>
      </p:sp>
      <p:sp>
        <p:nvSpPr>
          <p:cNvPr id="8" name="Content Placeholder 2">
            <a:extLst>
              <a:ext uri="{FF2B5EF4-FFF2-40B4-BE49-F238E27FC236}">
                <a16:creationId xmlns:a16="http://schemas.microsoft.com/office/drawing/2014/main" id="{83C102CC-97D1-4A7D-8F9C-210535772235}"/>
              </a:ext>
            </a:extLst>
          </p:cNvPr>
          <p:cNvSpPr txBox="1">
            <a:spLocks/>
          </p:cNvSpPr>
          <p:nvPr/>
        </p:nvSpPr>
        <p:spPr>
          <a:xfrm>
            <a:off x="4736552" y="1471649"/>
            <a:ext cx="7137436" cy="5068029"/>
          </a:xfrm>
          <a:prstGeom prst="rect">
            <a:avLst/>
          </a:prstGeom>
          <a:ln>
            <a:solidFill>
              <a:schemeClr val="tx1"/>
            </a:solidFill>
          </a:ln>
        </p:spPr>
        <p:txBody>
          <a:bodyPr vert="horz" lIns="107888" tIns="53944" rIns="107888" bIns="53944" rtlCol="0">
            <a:noAutofit/>
          </a:bodyPr>
          <a:lstStyle>
            <a:lvl1pPr marL="359928" indent="-359928" algn="l" defTabSz="1089107" rtl="0" eaLnBrk="1" latinLnBrk="0" hangingPunct="1">
              <a:lnSpc>
                <a:spcPct val="100000"/>
              </a:lnSpc>
              <a:spcBef>
                <a:spcPts val="600"/>
              </a:spcBef>
              <a:buClr>
                <a:schemeClr val="tx2"/>
              </a:buClr>
              <a:buSzPct val="80000"/>
              <a:buFont typeface="Arial" pitchFamily="34" charset="0"/>
              <a:buChar char="►"/>
              <a:tabLst/>
              <a:defRPr sz="2400" kern="1200">
                <a:solidFill>
                  <a:schemeClr val="tx1"/>
                </a:solidFill>
                <a:latin typeface="+mn-lt"/>
                <a:ea typeface="+mn-ea"/>
                <a:cs typeface="+mn-cs"/>
              </a:defRPr>
            </a:lvl1pPr>
            <a:lvl2pPr marL="539892" indent="-180939" algn="l" defTabSz="1089107"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2pPr>
            <a:lvl3pPr marL="719856" indent="-179964" algn="l" defTabSz="1089107"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3pPr>
            <a:lvl4pPr marL="899820" indent="-180939" algn="l" defTabSz="1089107"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4pPr>
            <a:lvl5pPr marL="1079784" indent="-180939" algn="l" defTabSz="1089107"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5pPr>
            <a:lvl6pPr marL="1179866" indent="0" algn="l" defTabSz="1089107" rtl="0" eaLnBrk="1" latinLnBrk="0" hangingPunct="1">
              <a:lnSpc>
                <a:spcPts val="2858"/>
              </a:lnSpc>
              <a:spcBef>
                <a:spcPts val="0"/>
              </a:spcBef>
              <a:buFontTx/>
              <a:buNone/>
              <a:defRPr sz="2400" kern="1200">
                <a:solidFill>
                  <a:schemeClr val="tx1"/>
                </a:solidFill>
                <a:latin typeface="+mn-lt"/>
                <a:ea typeface="+mn-ea"/>
                <a:cs typeface="+mn-cs"/>
              </a:defRPr>
            </a:lvl6pPr>
            <a:lvl7pPr marL="1179866" indent="0" algn="l" defTabSz="1089107" rtl="0" eaLnBrk="1" latinLnBrk="0" hangingPunct="1">
              <a:spcBef>
                <a:spcPct val="20000"/>
              </a:spcBef>
              <a:buFontTx/>
              <a:buNone/>
              <a:defRPr sz="2400" kern="1200">
                <a:solidFill>
                  <a:schemeClr val="tx1"/>
                </a:solidFill>
                <a:latin typeface="+mn-lt"/>
                <a:ea typeface="+mn-ea"/>
                <a:cs typeface="+mn-cs"/>
              </a:defRPr>
            </a:lvl7pPr>
            <a:lvl8pPr marL="4084151" indent="-272277" algn="l" defTabSz="1089107" rtl="0" eaLnBrk="1" latinLnBrk="0" hangingPunct="1">
              <a:spcBef>
                <a:spcPct val="20000"/>
              </a:spcBef>
              <a:buFont typeface="Arial" pitchFamily="34" charset="0"/>
              <a:buNone/>
              <a:defRPr sz="2400" kern="1200">
                <a:solidFill>
                  <a:schemeClr val="tx1"/>
                </a:solidFill>
                <a:latin typeface="+mn-lt"/>
                <a:ea typeface="+mn-ea"/>
                <a:cs typeface="+mn-cs"/>
              </a:defRPr>
            </a:lvl8pPr>
            <a:lvl9pPr marL="4628704" indent="-272277" algn="l" defTabSz="1089107" rtl="0" eaLnBrk="1" latinLnBrk="0" hangingPunct="1">
              <a:spcBef>
                <a:spcPct val="20000"/>
              </a:spcBef>
              <a:buFont typeface="Arial" pitchFamily="34" charset="0"/>
              <a:buNone/>
              <a:defRPr sz="2400" kern="1200">
                <a:solidFill>
                  <a:schemeClr val="tx1"/>
                </a:solidFill>
                <a:latin typeface="+mn-lt"/>
                <a:ea typeface="+mn-ea"/>
                <a:cs typeface="+mn-cs"/>
              </a:defRPr>
            </a:lvl9pPr>
          </a:lstStyle>
          <a:p>
            <a:pPr marL="0" indent="0">
              <a:spcBef>
                <a:spcPts val="0"/>
              </a:spcBef>
              <a:buNone/>
            </a:pPr>
            <a:r>
              <a:rPr lang="sv-SE" altLang="en-US" sz="1998" b="1" dirty="0"/>
              <a:t>Mostrar análise de problemas </a:t>
            </a:r>
            <a:r>
              <a:rPr lang="sv-SE" altLang="en-US" sz="1998" dirty="0">
                <a:solidFill>
                  <a:srgbClr val="8B9FDA"/>
                </a:solidFill>
              </a:rPr>
              <a:t>(</a:t>
            </a:r>
            <a:r>
              <a:rPr lang="pt-BR" altLang="sv-SE" sz="1998" i="1" dirty="0">
                <a:solidFill>
                  <a:schemeClr val="tx2">
                    <a:lumMod val="60000"/>
                    <a:lumOff val="40000"/>
                  </a:schemeClr>
                </a:solidFill>
              </a:rPr>
              <a:t>Causa &amp; efeito, 5 por quê, Análise Estatística, FMEA, etc.)</a:t>
            </a:r>
            <a:endParaRPr lang="sv-SE" altLang="en-US" sz="1998" b="1" dirty="0"/>
          </a:p>
        </p:txBody>
      </p:sp>
      <p:pic>
        <p:nvPicPr>
          <p:cNvPr id="9" name="Picture 8" descr="A close up of a map&#10;&#10;Description generated with high confidence">
            <a:extLst>
              <a:ext uri="{FF2B5EF4-FFF2-40B4-BE49-F238E27FC236}">
                <a16:creationId xmlns:a16="http://schemas.microsoft.com/office/drawing/2014/main" id="{F72400D9-EB9E-44F7-8D57-C494900B8923}"/>
              </a:ext>
            </a:extLst>
          </p:cNvPr>
          <p:cNvPicPr>
            <a:picLocks noChangeAspect="1"/>
          </p:cNvPicPr>
          <p:nvPr/>
        </p:nvPicPr>
        <p:blipFill rotWithShape="1">
          <a:blip r:embed="rId2"/>
          <a:srcRect t="969" b="7942"/>
          <a:stretch/>
        </p:blipFill>
        <p:spPr>
          <a:xfrm>
            <a:off x="4860166" y="2196509"/>
            <a:ext cx="4578413" cy="2061988"/>
          </a:xfrm>
          <a:prstGeom prst="rect">
            <a:avLst/>
          </a:prstGeom>
        </p:spPr>
      </p:pic>
      <p:pic>
        <p:nvPicPr>
          <p:cNvPr id="11" name="Picture 10" descr="A screenshot of a social media post&#10;&#10;Description generated with very high confidence">
            <a:extLst>
              <a:ext uri="{FF2B5EF4-FFF2-40B4-BE49-F238E27FC236}">
                <a16:creationId xmlns:a16="http://schemas.microsoft.com/office/drawing/2014/main" id="{E6B143FA-4A57-46C2-B58B-91731190A822}"/>
              </a:ext>
            </a:extLst>
          </p:cNvPr>
          <p:cNvPicPr>
            <a:picLocks noChangeAspect="1"/>
          </p:cNvPicPr>
          <p:nvPr/>
        </p:nvPicPr>
        <p:blipFill>
          <a:blip r:embed="rId3"/>
          <a:stretch>
            <a:fillRect/>
          </a:stretch>
        </p:blipFill>
        <p:spPr>
          <a:xfrm>
            <a:off x="5901332" y="4295981"/>
            <a:ext cx="5972657" cy="2099846"/>
          </a:xfrm>
          <a:prstGeom prst="rect">
            <a:avLst/>
          </a:prstGeom>
        </p:spPr>
      </p:pic>
      <p:sp>
        <p:nvSpPr>
          <p:cNvPr id="15" name="Slide Number Placeholder 14">
            <a:extLst>
              <a:ext uri="{FF2B5EF4-FFF2-40B4-BE49-F238E27FC236}">
                <a16:creationId xmlns:a16="http://schemas.microsoft.com/office/drawing/2014/main" id="{C04017C6-EC95-4B32-B74D-CE4C2A32D1D5}"/>
              </a:ext>
            </a:extLst>
          </p:cNvPr>
          <p:cNvSpPr>
            <a:spLocks noGrp="1"/>
          </p:cNvSpPr>
          <p:nvPr>
            <p:ph type="sldNum" sz="quarter" idx="4"/>
          </p:nvPr>
        </p:nvSpPr>
        <p:spPr/>
        <p:txBody>
          <a:bodyPr/>
          <a:lstStyle/>
          <a:p>
            <a:fld id="{6DBB0C6A-B416-463A-A4D5-45910E1EA918}" type="slidenum">
              <a:rPr lang="en-GB" smtClean="0"/>
              <a:pPr/>
              <a:t>11</a:t>
            </a:fld>
            <a:endParaRPr lang="en-GB" dirty="0"/>
          </a:p>
        </p:txBody>
      </p:sp>
      <p:sp>
        <p:nvSpPr>
          <p:cNvPr id="16" name="Text Placeholder 11">
            <a:extLst>
              <a:ext uri="{FF2B5EF4-FFF2-40B4-BE49-F238E27FC236}">
                <a16:creationId xmlns:a16="http://schemas.microsoft.com/office/drawing/2014/main" id="{139E181F-9F60-4C75-A993-FB4538AC0A82}"/>
              </a:ext>
            </a:extLst>
          </p:cNvPr>
          <p:cNvSpPr>
            <a:spLocks noGrp="1"/>
          </p:cNvSpPr>
          <p:nvPr>
            <p:ph type="body" sz="quarter" idx="13"/>
          </p:nvPr>
        </p:nvSpPr>
        <p:spPr>
          <a:xfrm>
            <a:off x="1582047" y="900000"/>
            <a:ext cx="9936000" cy="432000"/>
          </a:xfrm>
        </p:spPr>
        <p:txBody>
          <a:bodyPr/>
          <a:lstStyle/>
          <a:p>
            <a:r>
              <a:rPr lang="en-US" dirty="0" err="1"/>
              <a:t>Responsabilidade</a:t>
            </a:r>
            <a:r>
              <a:rPr lang="en-US" dirty="0"/>
              <a:t> da </a:t>
            </a:r>
            <a:r>
              <a:rPr lang="en-US" dirty="0" err="1"/>
              <a:t>Equipe</a:t>
            </a:r>
            <a:endParaRPr lang="en-US" dirty="0"/>
          </a:p>
        </p:txBody>
      </p:sp>
      <p:sp>
        <p:nvSpPr>
          <p:cNvPr id="19" name="Content Placeholder 2">
            <a:extLst>
              <a:ext uri="{FF2B5EF4-FFF2-40B4-BE49-F238E27FC236}">
                <a16:creationId xmlns:a16="http://schemas.microsoft.com/office/drawing/2014/main" id="{034116E7-E602-4213-B120-0DB83EF4FE24}"/>
              </a:ext>
            </a:extLst>
          </p:cNvPr>
          <p:cNvSpPr txBox="1">
            <a:spLocks/>
          </p:cNvSpPr>
          <p:nvPr/>
        </p:nvSpPr>
        <p:spPr>
          <a:xfrm>
            <a:off x="705930" y="1471649"/>
            <a:ext cx="3760341" cy="5068029"/>
          </a:xfrm>
          <a:prstGeom prst="rect">
            <a:avLst/>
          </a:prstGeom>
          <a:ln>
            <a:solidFill>
              <a:schemeClr val="tx1"/>
            </a:solidFill>
          </a:ln>
        </p:spPr>
        <p:txBody>
          <a:bodyPr vert="horz" lIns="0" tIns="54000" rIns="108000" bIns="54000" rtlCol="0">
            <a:noAutofit/>
          </a:bodyPr>
          <a:lstStyle>
            <a:lvl1pPr marL="359640" indent="-359640" algn="l" defTabSz="1088236" rtl="0" eaLnBrk="1" latinLnBrk="0" hangingPunct="1">
              <a:lnSpc>
                <a:spcPct val="100000"/>
              </a:lnSpc>
              <a:spcBef>
                <a:spcPts val="600"/>
              </a:spcBef>
              <a:buClr>
                <a:schemeClr val="tx2"/>
              </a:buClr>
              <a:buSzPct val="80000"/>
              <a:buFont typeface="Arial" pitchFamily="34" charset="0"/>
              <a:buChar char="►"/>
              <a:tabLst/>
              <a:defRPr sz="2400" kern="1200">
                <a:solidFill>
                  <a:schemeClr val="tx1"/>
                </a:solidFill>
                <a:latin typeface="+mn-lt"/>
                <a:ea typeface="+mn-ea"/>
                <a:cs typeface="+mn-cs"/>
              </a:defRPr>
            </a:lvl1pPr>
            <a:lvl2pPr marL="539460" indent="-180794" algn="l" defTabSz="1088236"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2pPr>
            <a:lvl3pPr marL="719280" indent="-179820" algn="l" defTabSz="1088236"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3pPr>
            <a:lvl4pPr marL="899100" indent="-180794" algn="l" defTabSz="1088236"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4pPr>
            <a:lvl5pPr marL="1078920" indent="-180794" algn="l" defTabSz="1088236"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5pPr>
            <a:lvl6pPr marL="1178922" indent="0" algn="l" defTabSz="1088236" rtl="0" eaLnBrk="1" latinLnBrk="0" hangingPunct="1">
              <a:lnSpc>
                <a:spcPts val="2856"/>
              </a:lnSpc>
              <a:spcBef>
                <a:spcPts val="0"/>
              </a:spcBef>
              <a:buFontTx/>
              <a:buNone/>
              <a:defRPr sz="2398" kern="1200">
                <a:solidFill>
                  <a:schemeClr val="tx1"/>
                </a:solidFill>
                <a:latin typeface="+mn-lt"/>
                <a:ea typeface="+mn-ea"/>
                <a:cs typeface="+mn-cs"/>
              </a:defRPr>
            </a:lvl6pPr>
            <a:lvl7pPr marL="1178922" indent="0" algn="l" defTabSz="1088236" rtl="0" eaLnBrk="1" latinLnBrk="0" hangingPunct="1">
              <a:spcBef>
                <a:spcPct val="20000"/>
              </a:spcBef>
              <a:buFontTx/>
              <a:buNone/>
              <a:defRPr sz="2398" kern="1200">
                <a:solidFill>
                  <a:schemeClr val="tx1"/>
                </a:solidFill>
                <a:latin typeface="+mn-lt"/>
                <a:ea typeface="+mn-ea"/>
                <a:cs typeface="+mn-cs"/>
              </a:defRPr>
            </a:lvl7pPr>
            <a:lvl8pPr marL="4080883" indent="-272059" algn="l" defTabSz="1088236" rtl="0" eaLnBrk="1" latinLnBrk="0" hangingPunct="1">
              <a:spcBef>
                <a:spcPct val="20000"/>
              </a:spcBef>
              <a:buFont typeface="Arial" pitchFamily="34" charset="0"/>
              <a:buNone/>
              <a:defRPr sz="2398" kern="1200">
                <a:solidFill>
                  <a:schemeClr val="tx1"/>
                </a:solidFill>
                <a:latin typeface="+mn-lt"/>
                <a:ea typeface="+mn-ea"/>
                <a:cs typeface="+mn-cs"/>
              </a:defRPr>
            </a:lvl8pPr>
            <a:lvl9pPr marL="4625000" indent="-272059" algn="l" defTabSz="1088236" rtl="0" eaLnBrk="1" latinLnBrk="0" hangingPunct="1">
              <a:spcBef>
                <a:spcPct val="20000"/>
              </a:spcBef>
              <a:buFont typeface="Arial" pitchFamily="34" charset="0"/>
              <a:buNone/>
              <a:defRPr sz="2398" kern="1200">
                <a:solidFill>
                  <a:schemeClr val="tx1"/>
                </a:solidFill>
                <a:latin typeface="+mn-lt"/>
                <a:ea typeface="+mn-ea"/>
                <a:cs typeface="+mn-cs"/>
              </a:defRPr>
            </a:lvl9pPr>
          </a:lstStyle>
          <a:p>
            <a:pPr marL="0" indent="0">
              <a:buFont typeface="Arial" pitchFamily="34" charset="0"/>
              <a:buNone/>
            </a:pPr>
            <a:r>
              <a:rPr lang="en-US" altLang="en-US" dirty="0">
                <a:solidFill>
                  <a:srgbClr val="00B0F0"/>
                </a:solidFill>
              </a:rPr>
              <a:t>Purpose &amp; Target:</a:t>
            </a:r>
          </a:p>
          <a:p>
            <a:pPr marL="57150" indent="0">
              <a:buNone/>
            </a:pPr>
            <a:r>
              <a:rPr lang="pt-BR" altLang="en-US" sz="2000" dirty="0"/>
              <a:t>Identificar a causa raiz através do uso de ferramentas de análise: siga rigorosamente a ordem das ferramentas.
Liste todas as causas pensadas com base em princípios e regras básicas.
</a:t>
            </a:r>
            <a:r>
              <a:rPr lang="sv-SE" altLang="en-US" dirty="0">
                <a:solidFill>
                  <a:srgbClr val="00B0F0"/>
                </a:solidFill>
              </a:rPr>
              <a:t>Escopo e limitações:</a:t>
            </a:r>
            <a:br>
              <a:rPr lang="sv-SE" altLang="en-US" dirty="0">
                <a:solidFill>
                  <a:srgbClr val="00B0F0"/>
                </a:solidFill>
              </a:rPr>
            </a:br>
            <a:r>
              <a:rPr lang="pt-BR" altLang="en-US" sz="2000" dirty="0"/>
              <a:t>Se necessário, considere usar ferramentas mais avançadas para encontrar a causa da rota, especialmente se houver análises prévias com sucesso limitado para erradicar o problema.</a:t>
            </a:r>
            <a:endParaRPr lang="sv-SE" altLang="en-US" sz="2000" dirty="0"/>
          </a:p>
        </p:txBody>
      </p:sp>
    </p:spTree>
    <p:extLst>
      <p:ext uri="{BB962C8B-B14F-4D97-AF65-F5344CB8AC3E}">
        <p14:creationId xmlns:p14="http://schemas.microsoft.com/office/powerpoint/2010/main" val="430332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024C509-AA1D-4DE6-80E7-E70AD0A8691D}"/>
              </a:ext>
            </a:extLst>
          </p:cNvPr>
          <p:cNvSpPr>
            <a:spLocks noGrp="1"/>
          </p:cNvSpPr>
          <p:nvPr>
            <p:ph type="title"/>
          </p:nvPr>
        </p:nvSpPr>
        <p:spPr>
          <a:xfrm>
            <a:off x="1582739" y="482400"/>
            <a:ext cx="9936000" cy="432000"/>
          </a:xfrm>
        </p:spPr>
        <p:txBody>
          <a:bodyPr/>
          <a:lstStyle/>
          <a:p>
            <a:r>
              <a:rPr lang="sv-SE" dirty="0"/>
              <a:t>Passo 8. Propor contramedidas
</a:t>
            </a:r>
            <a:endParaRPr lang="en-GB" dirty="0"/>
          </a:p>
        </p:txBody>
      </p:sp>
      <p:sp>
        <p:nvSpPr>
          <p:cNvPr id="8" name="Content Placeholder 2">
            <a:extLst>
              <a:ext uri="{FF2B5EF4-FFF2-40B4-BE49-F238E27FC236}">
                <a16:creationId xmlns:a16="http://schemas.microsoft.com/office/drawing/2014/main" id="{83C102CC-97D1-4A7D-8F9C-210535772235}"/>
              </a:ext>
            </a:extLst>
          </p:cNvPr>
          <p:cNvSpPr txBox="1">
            <a:spLocks/>
          </p:cNvSpPr>
          <p:nvPr/>
        </p:nvSpPr>
        <p:spPr>
          <a:xfrm>
            <a:off x="4916184" y="1471649"/>
            <a:ext cx="6957804" cy="5068029"/>
          </a:xfrm>
          <a:prstGeom prst="rect">
            <a:avLst/>
          </a:prstGeom>
          <a:ln>
            <a:solidFill>
              <a:schemeClr val="tx1"/>
            </a:solidFill>
          </a:ln>
        </p:spPr>
        <p:txBody>
          <a:bodyPr vert="horz" lIns="107888" tIns="53944" rIns="107888" bIns="53944" rtlCol="0">
            <a:noAutofit/>
          </a:bodyPr>
          <a:lstStyle>
            <a:lvl1pPr marL="359928" indent="-359928" algn="l" defTabSz="1089107" rtl="0" eaLnBrk="1" latinLnBrk="0" hangingPunct="1">
              <a:lnSpc>
                <a:spcPct val="100000"/>
              </a:lnSpc>
              <a:spcBef>
                <a:spcPts val="600"/>
              </a:spcBef>
              <a:buClr>
                <a:schemeClr val="tx2"/>
              </a:buClr>
              <a:buSzPct val="80000"/>
              <a:buFont typeface="Arial" pitchFamily="34" charset="0"/>
              <a:buChar char="►"/>
              <a:tabLst/>
              <a:defRPr sz="2400" kern="1200">
                <a:solidFill>
                  <a:schemeClr val="tx1"/>
                </a:solidFill>
                <a:latin typeface="+mn-lt"/>
                <a:ea typeface="+mn-ea"/>
                <a:cs typeface="+mn-cs"/>
              </a:defRPr>
            </a:lvl1pPr>
            <a:lvl2pPr marL="539892" indent="-180939" algn="l" defTabSz="1089107"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2pPr>
            <a:lvl3pPr marL="719856" indent="-179964" algn="l" defTabSz="1089107"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3pPr>
            <a:lvl4pPr marL="899820" indent="-180939" algn="l" defTabSz="1089107"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4pPr>
            <a:lvl5pPr marL="1079784" indent="-180939" algn="l" defTabSz="1089107"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5pPr>
            <a:lvl6pPr marL="1179866" indent="0" algn="l" defTabSz="1089107" rtl="0" eaLnBrk="1" latinLnBrk="0" hangingPunct="1">
              <a:lnSpc>
                <a:spcPts val="2858"/>
              </a:lnSpc>
              <a:spcBef>
                <a:spcPts val="0"/>
              </a:spcBef>
              <a:buFontTx/>
              <a:buNone/>
              <a:defRPr sz="2400" kern="1200">
                <a:solidFill>
                  <a:schemeClr val="tx1"/>
                </a:solidFill>
                <a:latin typeface="+mn-lt"/>
                <a:ea typeface="+mn-ea"/>
                <a:cs typeface="+mn-cs"/>
              </a:defRPr>
            </a:lvl6pPr>
            <a:lvl7pPr marL="1179866" indent="0" algn="l" defTabSz="1089107" rtl="0" eaLnBrk="1" latinLnBrk="0" hangingPunct="1">
              <a:spcBef>
                <a:spcPct val="20000"/>
              </a:spcBef>
              <a:buFontTx/>
              <a:buNone/>
              <a:defRPr sz="2400" kern="1200">
                <a:solidFill>
                  <a:schemeClr val="tx1"/>
                </a:solidFill>
                <a:latin typeface="+mn-lt"/>
                <a:ea typeface="+mn-ea"/>
                <a:cs typeface="+mn-cs"/>
              </a:defRPr>
            </a:lvl7pPr>
            <a:lvl8pPr marL="4084151" indent="-272277" algn="l" defTabSz="1089107" rtl="0" eaLnBrk="1" latinLnBrk="0" hangingPunct="1">
              <a:spcBef>
                <a:spcPct val="20000"/>
              </a:spcBef>
              <a:buFont typeface="Arial" pitchFamily="34" charset="0"/>
              <a:buNone/>
              <a:defRPr sz="2400" kern="1200">
                <a:solidFill>
                  <a:schemeClr val="tx1"/>
                </a:solidFill>
                <a:latin typeface="+mn-lt"/>
                <a:ea typeface="+mn-ea"/>
                <a:cs typeface="+mn-cs"/>
              </a:defRPr>
            </a:lvl8pPr>
            <a:lvl9pPr marL="4628704" indent="-272277" algn="l" defTabSz="1089107" rtl="0" eaLnBrk="1" latinLnBrk="0" hangingPunct="1">
              <a:spcBef>
                <a:spcPct val="20000"/>
              </a:spcBef>
              <a:buFont typeface="Arial" pitchFamily="34" charset="0"/>
              <a:buNone/>
              <a:defRPr sz="2400" kern="1200">
                <a:solidFill>
                  <a:schemeClr val="tx1"/>
                </a:solidFill>
                <a:latin typeface="+mn-lt"/>
                <a:ea typeface="+mn-ea"/>
                <a:cs typeface="+mn-cs"/>
              </a:defRPr>
            </a:lvl9pPr>
          </a:lstStyle>
          <a:p>
            <a:pPr marL="0" indent="0">
              <a:spcBef>
                <a:spcPts val="0"/>
              </a:spcBef>
              <a:buNone/>
            </a:pPr>
            <a:r>
              <a:rPr lang="pt-BR" altLang="en-US" sz="1998" b="1" dirty="0"/>
              <a:t>Definir contramedidas e ações para resolver a perda </a:t>
            </a:r>
            <a:r>
              <a:rPr lang="en-US" altLang="sv-SE" sz="1998" i="1" dirty="0">
                <a:solidFill>
                  <a:schemeClr val="tx2">
                    <a:lumMod val="60000"/>
                    <a:lumOff val="40000"/>
                  </a:schemeClr>
                </a:solidFill>
              </a:rPr>
              <a:t>(</a:t>
            </a:r>
            <a:r>
              <a:rPr lang="pt-BR" altLang="sv-SE" sz="1998" i="1" dirty="0">
                <a:solidFill>
                  <a:schemeClr val="tx2">
                    <a:lumMod val="60000"/>
                    <a:lumOff val="40000"/>
                  </a:schemeClr>
                </a:solidFill>
              </a:rPr>
              <a:t>Planos de ação, incluindo Quem, Quando, O que, etc., Gráfico de Gantt, etc.)
</a:t>
            </a:r>
            <a:endParaRPr lang="sv-SE" altLang="en-US" sz="1998" b="1" dirty="0"/>
          </a:p>
        </p:txBody>
      </p:sp>
      <p:pic>
        <p:nvPicPr>
          <p:cNvPr id="5" name="Picture 4" descr="A screenshot of a social media post&#10;&#10;Description generated with very high confidence">
            <a:extLst>
              <a:ext uri="{FF2B5EF4-FFF2-40B4-BE49-F238E27FC236}">
                <a16:creationId xmlns:a16="http://schemas.microsoft.com/office/drawing/2014/main" id="{82137E58-6369-491B-93E9-8102CBDACC20}"/>
              </a:ext>
            </a:extLst>
          </p:cNvPr>
          <p:cNvPicPr>
            <a:picLocks noChangeAspect="1"/>
          </p:cNvPicPr>
          <p:nvPr/>
        </p:nvPicPr>
        <p:blipFill>
          <a:blip r:embed="rId2"/>
          <a:stretch>
            <a:fillRect/>
          </a:stretch>
        </p:blipFill>
        <p:spPr>
          <a:xfrm>
            <a:off x="5737840" y="2792595"/>
            <a:ext cx="5385817" cy="3603232"/>
          </a:xfrm>
          <a:prstGeom prst="rect">
            <a:avLst/>
          </a:prstGeom>
        </p:spPr>
      </p:pic>
      <p:sp>
        <p:nvSpPr>
          <p:cNvPr id="14" name="Slide Number Placeholder 13">
            <a:extLst>
              <a:ext uri="{FF2B5EF4-FFF2-40B4-BE49-F238E27FC236}">
                <a16:creationId xmlns:a16="http://schemas.microsoft.com/office/drawing/2014/main" id="{3079CF7C-98CE-479C-BA2C-76B252950AC4}"/>
              </a:ext>
            </a:extLst>
          </p:cNvPr>
          <p:cNvSpPr>
            <a:spLocks noGrp="1"/>
          </p:cNvSpPr>
          <p:nvPr>
            <p:ph type="sldNum" sz="quarter" idx="4"/>
          </p:nvPr>
        </p:nvSpPr>
        <p:spPr/>
        <p:txBody>
          <a:bodyPr/>
          <a:lstStyle/>
          <a:p>
            <a:fld id="{6DBB0C6A-B416-463A-A4D5-45910E1EA918}" type="slidenum">
              <a:rPr lang="en-GB" smtClean="0"/>
              <a:pPr/>
              <a:t>12</a:t>
            </a:fld>
            <a:endParaRPr lang="en-GB" dirty="0"/>
          </a:p>
        </p:txBody>
      </p:sp>
      <p:sp>
        <p:nvSpPr>
          <p:cNvPr id="15" name="Text Placeholder 11">
            <a:extLst>
              <a:ext uri="{FF2B5EF4-FFF2-40B4-BE49-F238E27FC236}">
                <a16:creationId xmlns:a16="http://schemas.microsoft.com/office/drawing/2014/main" id="{F3538DC5-0F28-4F00-B5F8-7875117FA753}"/>
              </a:ext>
            </a:extLst>
          </p:cNvPr>
          <p:cNvSpPr>
            <a:spLocks noGrp="1"/>
          </p:cNvSpPr>
          <p:nvPr>
            <p:ph type="body" sz="quarter" idx="13"/>
          </p:nvPr>
        </p:nvSpPr>
        <p:spPr>
          <a:xfrm>
            <a:off x="1582047" y="900000"/>
            <a:ext cx="9936000" cy="432000"/>
          </a:xfrm>
        </p:spPr>
        <p:txBody>
          <a:bodyPr/>
          <a:lstStyle/>
          <a:p>
            <a:r>
              <a:rPr lang="en-US" dirty="0" err="1"/>
              <a:t>Responsabilidade</a:t>
            </a:r>
            <a:r>
              <a:rPr lang="en-US" dirty="0"/>
              <a:t> da </a:t>
            </a:r>
            <a:r>
              <a:rPr lang="en-US" dirty="0" err="1"/>
              <a:t>Equipe</a:t>
            </a:r>
            <a:r>
              <a:rPr lang="en-US" dirty="0"/>
              <a:t>
</a:t>
            </a:r>
          </a:p>
        </p:txBody>
      </p:sp>
      <p:sp>
        <p:nvSpPr>
          <p:cNvPr id="18" name="Content Placeholder 2">
            <a:extLst>
              <a:ext uri="{FF2B5EF4-FFF2-40B4-BE49-F238E27FC236}">
                <a16:creationId xmlns:a16="http://schemas.microsoft.com/office/drawing/2014/main" id="{2F60FF22-9D81-445F-BACA-60BB6963667F}"/>
              </a:ext>
            </a:extLst>
          </p:cNvPr>
          <p:cNvSpPr txBox="1">
            <a:spLocks/>
          </p:cNvSpPr>
          <p:nvPr/>
        </p:nvSpPr>
        <p:spPr>
          <a:xfrm>
            <a:off x="705930" y="1471649"/>
            <a:ext cx="3760341" cy="5068029"/>
          </a:xfrm>
          <a:prstGeom prst="rect">
            <a:avLst/>
          </a:prstGeom>
          <a:ln>
            <a:solidFill>
              <a:schemeClr val="tx1"/>
            </a:solidFill>
          </a:ln>
        </p:spPr>
        <p:txBody>
          <a:bodyPr vert="horz" lIns="0" tIns="54000" rIns="108000" bIns="54000" rtlCol="0">
            <a:noAutofit/>
          </a:bodyPr>
          <a:lstStyle>
            <a:lvl1pPr marL="359640" indent="-359640" algn="l" defTabSz="1088236" rtl="0" eaLnBrk="1" latinLnBrk="0" hangingPunct="1">
              <a:lnSpc>
                <a:spcPct val="100000"/>
              </a:lnSpc>
              <a:spcBef>
                <a:spcPts val="600"/>
              </a:spcBef>
              <a:buClr>
                <a:schemeClr val="tx2"/>
              </a:buClr>
              <a:buSzPct val="80000"/>
              <a:buFont typeface="Arial" pitchFamily="34" charset="0"/>
              <a:buChar char="►"/>
              <a:tabLst/>
              <a:defRPr sz="2400" kern="1200">
                <a:solidFill>
                  <a:schemeClr val="tx1"/>
                </a:solidFill>
                <a:latin typeface="+mn-lt"/>
                <a:ea typeface="+mn-ea"/>
                <a:cs typeface="+mn-cs"/>
              </a:defRPr>
            </a:lvl1pPr>
            <a:lvl2pPr marL="539460" indent="-180794" algn="l" defTabSz="1088236"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2pPr>
            <a:lvl3pPr marL="719280" indent="-179820" algn="l" defTabSz="1088236"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3pPr>
            <a:lvl4pPr marL="899100" indent="-180794" algn="l" defTabSz="1088236"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4pPr>
            <a:lvl5pPr marL="1078920" indent="-180794" algn="l" defTabSz="1088236"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5pPr>
            <a:lvl6pPr marL="1178922" indent="0" algn="l" defTabSz="1088236" rtl="0" eaLnBrk="1" latinLnBrk="0" hangingPunct="1">
              <a:lnSpc>
                <a:spcPts val="2856"/>
              </a:lnSpc>
              <a:spcBef>
                <a:spcPts val="0"/>
              </a:spcBef>
              <a:buFontTx/>
              <a:buNone/>
              <a:defRPr sz="2398" kern="1200">
                <a:solidFill>
                  <a:schemeClr val="tx1"/>
                </a:solidFill>
                <a:latin typeface="+mn-lt"/>
                <a:ea typeface="+mn-ea"/>
                <a:cs typeface="+mn-cs"/>
              </a:defRPr>
            </a:lvl6pPr>
            <a:lvl7pPr marL="1178922" indent="0" algn="l" defTabSz="1088236" rtl="0" eaLnBrk="1" latinLnBrk="0" hangingPunct="1">
              <a:spcBef>
                <a:spcPct val="20000"/>
              </a:spcBef>
              <a:buFontTx/>
              <a:buNone/>
              <a:defRPr sz="2398" kern="1200">
                <a:solidFill>
                  <a:schemeClr val="tx1"/>
                </a:solidFill>
                <a:latin typeface="+mn-lt"/>
                <a:ea typeface="+mn-ea"/>
                <a:cs typeface="+mn-cs"/>
              </a:defRPr>
            </a:lvl7pPr>
            <a:lvl8pPr marL="4080883" indent="-272059" algn="l" defTabSz="1088236" rtl="0" eaLnBrk="1" latinLnBrk="0" hangingPunct="1">
              <a:spcBef>
                <a:spcPct val="20000"/>
              </a:spcBef>
              <a:buFont typeface="Arial" pitchFamily="34" charset="0"/>
              <a:buNone/>
              <a:defRPr sz="2398" kern="1200">
                <a:solidFill>
                  <a:schemeClr val="tx1"/>
                </a:solidFill>
                <a:latin typeface="+mn-lt"/>
                <a:ea typeface="+mn-ea"/>
                <a:cs typeface="+mn-cs"/>
              </a:defRPr>
            </a:lvl8pPr>
            <a:lvl9pPr marL="4625000" indent="-272059" algn="l" defTabSz="1088236" rtl="0" eaLnBrk="1" latinLnBrk="0" hangingPunct="1">
              <a:spcBef>
                <a:spcPct val="20000"/>
              </a:spcBef>
              <a:buFont typeface="Arial" pitchFamily="34" charset="0"/>
              <a:buNone/>
              <a:defRPr sz="2398" kern="1200">
                <a:solidFill>
                  <a:schemeClr val="tx1"/>
                </a:solidFill>
                <a:latin typeface="+mn-lt"/>
                <a:ea typeface="+mn-ea"/>
                <a:cs typeface="+mn-cs"/>
              </a:defRPr>
            </a:lvl9pPr>
          </a:lstStyle>
          <a:p>
            <a:pPr marL="0" indent="0">
              <a:buNone/>
            </a:pPr>
            <a:r>
              <a:rPr lang="en-US" altLang="en-US" sz="2000" dirty="0" err="1">
                <a:solidFill>
                  <a:srgbClr val="00B0F0"/>
                </a:solidFill>
              </a:rPr>
              <a:t>Propósito</a:t>
            </a:r>
            <a:r>
              <a:rPr lang="en-US" altLang="en-US" sz="2000" dirty="0">
                <a:solidFill>
                  <a:srgbClr val="00B0F0"/>
                </a:solidFill>
              </a:rPr>
              <a:t> &amp; </a:t>
            </a:r>
            <a:r>
              <a:rPr lang="en-US" altLang="en-US" sz="2000" dirty="0" err="1">
                <a:solidFill>
                  <a:srgbClr val="00B0F0"/>
                </a:solidFill>
              </a:rPr>
              <a:t>Destino</a:t>
            </a:r>
            <a:r>
              <a:rPr lang="en-US" altLang="en-US" sz="2000" dirty="0">
                <a:solidFill>
                  <a:srgbClr val="00B0F0"/>
                </a:solidFill>
              </a:rPr>
              <a:t>:
</a:t>
            </a:r>
            <a:r>
              <a:rPr lang="pt-BR" altLang="en-US" sz="1800" dirty="0"/>
              <a:t>Detalhe todas as contramedidas que você planeja implementar, se aplicável, mostram claramente a divisão entre soluções de contenção e permanente.
</a:t>
            </a:r>
            <a:r>
              <a:rPr lang="sv-SE" altLang="en-US" sz="2000" dirty="0">
                <a:solidFill>
                  <a:srgbClr val="00B0F0"/>
                </a:solidFill>
              </a:rPr>
              <a:t>Escopo e limitações:</a:t>
            </a:r>
            <a:br>
              <a:rPr lang="sv-SE" altLang="en-US" sz="2000" dirty="0"/>
            </a:br>
            <a:r>
              <a:rPr lang="pt-BR" altLang="en-US" sz="1800" dirty="0"/>
              <a:t>Defina o plano de implementação de contramedidas considerando custo e prioridade.
Para cada contramedida definir Quem e Quando será implementado e benefício esperado em relação à perda sob responsabilidade da equipe.</a:t>
            </a:r>
            <a:r>
              <a:rPr lang="pt-BR" altLang="en-US" sz="2000" dirty="0"/>
              <a:t>
</a:t>
            </a:r>
            <a:endParaRPr lang="sv-SE" altLang="en-US" sz="2000" dirty="0"/>
          </a:p>
        </p:txBody>
      </p:sp>
    </p:spTree>
    <p:extLst>
      <p:ext uri="{BB962C8B-B14F-4D97-AF65-F5344CB8AC3E}">
        <p14:creationId xmlns:p14="http://schemas.microsoft.com/office/powerpoint/2010/main" val="3747821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024C509-AA1D-4DE6-80E7-E70AD0A8691D}"/>
              </a:ext>
            </a:extLst>
          </p:cNvPr>
          <p:cNvSpPr>
            <a:spLocks noGrp="1"/>
          </p:cNvSpPr>
          <p:nvPr>
            <p:ph type="title"/>
          </p:nvPr>
        </p:nvSpPr>
        <p:spPr>
          <a:xfrm>
            <a:off x="1582739" y="482400"/>
            <a:ext cx="9936000" cy="432000"/>
          </a:xfrm>
        </p:spPr>
        <p:txBody>
          <a:bodyPr/>
          <a:lstStyle/>
          <a:p>
            <a:r>
              <a:rPr lang="sv-SE" dirty="0"/>
              <a:t>Passo 9. Implementar contramedidas
</a:t>
            </a:r>
            <a:endParaRPr lang="en-GB" dirty="0"/>
          </a:p>
        </p:txBody>
      </p:sp>
      <p:sp>
        <p:nvSpPr>
          <p:cNvPr id="8" name="Content Placeholder 2">
            <a:extLst>
              <a:ext uri="{FF2B5EF4-FFF2-40B4-BE49-F238E27FC236}">
                <a16:creationId xmlns:a16="http://schemas.microsoft.com/office/drawing/2014/main" id="{83C102CC-97D1-4A7D-8F9C-210535772235}"/>
              </a:ext>
            </a:extLst>
          </p:cNvPr>
          <p:cNvSpPr txBox="1">
            <a:spLocks/>
          </p:cNvSpPr>
          <p:nvPr/>
        </p:nvSpPr>
        <p:spPr>
          <a:xfrm>
            <a:off x="4736552" y="1471649"/>
            <a:ext cx="7137436" cy="5068029"/>
          </a:xfrm>
          <a:prstGeom prst="rect">
            <a:avLst/>
          </a:prstGeom>
          <a:ln>
            <a:solidFill>
              <a:schemeClr val="tx1"/>
            </a:solidFill>
          </a:ln>
        </p:spPr>
        <p:txBody>
          <a:bodyPr vert="horz" lIns="107888" tIns="53944" rIns="107888" bIns="53944" rtlCol="0">
            <a:noAutofit/>
          </a:bodyPr>
          <a:lstStyle>
            <a:lvl1pPr marL="359928" indent="-359928" algn="l" defTabSz="1089107" rtl="0" eaLnBrk="1" latinLnBrk="0" hangingPunct="1">
              <a:lnSpc>
                <a:spcPct val="100000"/>
              </a:lnSpc>
              <a:spcBef>
                <a:spcPts val="600"/>
              </a:spcBef>
              <a:buClr>
                <a:schemeClr val="tx2"/>
              </a:buClr>
              <a:buSzPct val="80000"/>
              <a:buFont typeface="Arial" pitchFamily="34" charset="0"/>
              <a:buChar char="►"/>
              <a:tabLst/>
              <a:defRPr sz="2400" kern="1200">
                <a:solidFill>
                  <a:schemeClr val="tx1"/>
                </a:solidFill>
                <a:latin typeface="+mn-lt"/>
                <a:ea typeface="+mn-ea"/>
                <a:cs typeface="+mn-cs"/>
              </a:defRPr>
            </a:lvl1pPr>
            <a:lvl2pPr marL="539892" indent="-180939" algn="l" defTabSz="1089107"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2pPr>
            <a:lvl3pPr marL="719856" indent="-179964" algn="l" defTabSz="1089107"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3pPr>
            <a:lvl4pPr marL="899820" indent="-180939" algn="l" defTabSz="1089107"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4pPr>
            <a:lvl5pPr marL="1079784" indent="-180939" algn="l" defTabSz="1089107"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5pPr>
            <a:lvl6pPr marL="1179866" indent="0" algn="l" defTabSz="1089107" rtl="0" eaLnBrk="1" latinLnBrk="0" hangingPunct="1">
              <a:lnSpc>
                <a:spcPts val="2858"/>
              </a:lnSpc>
              <a:spcBef>
                <a:spcPts val="0"/>
              </a:spcBef>
              <a:buFontTx/>
              <a:buNone/>
              <a:defRPr sz="2400" kern="1200">
                <a:solidFill>
                  <a:schemeClr val="tx1"/>
                </a:solidFill>
                <a:latin typeface="+mn-lt"/>
                <a:ea typeface="+mn-ea"/>
                <a:cs typeface="+mn-cs"/>
              </a:defRPr>
            </a:lvl6pPr>
            <a:lvl7pPr marL="1179866" indent="0" algn="l" defTabSz="1089107" rtl="0" eaLnBrk="1" latinLnBrk="0" hangingPunct="1">
              <a:spcBef>
                <a:spcPct val="20000"/>
              </a:spcBef>
              <a:buFontTx/>
              <a:buNone/>
              <a:defRPr sz="2400" kern="1200">
                <a:solidFill>
                  <a:schemeClr val="tx1"/>
                </a:solidFill>
                <a:latin typeface="+mn-lt"/>
                <a:ea typeface="+mn-ea"/>
                <a:cs typeface="+mn-cs"/>
              </a:defRPr>
            </a:lvl7pPr>
            <a:lvl8pPr marL="4084151" indent="-272277" algn="l" defTabSz="1089107" rtl="0" eaLnBrk="1" latinLnBrk="0" hangingPunct="1">
              <a:spcBef>
                <a:spcPct val="20000"/>
              </a:spcBef>
              <a:buFont typeface="Arial" pitchFamily="34" charset="0"/>
              <a:buNone/>
              <a:defRPr sz="2400" kern="1200">
                <a:solidFill>
                  <a:schemeClr val="tx1"/>
                </a:solidFill>
                <a:latin typeface="+mn-lt"/>
                <a:ea typeface="+mn-ea"/>
                <a:cs typeface="+mn-cs"/>
              </a:defRPr>
            </a:lvl8pPr>
            <a:lvl9pPr marL="4628704" indent="-272277" algn="l" defTabSz="1089107" rtl="0" eaLnBrk="1" latinLnBrk="0" hangingPunct="1">
              <a:spcBef>
                <a:spcPct val="20000"/>
              </a:spcBef>
              <a:buFont typeface="Arial" pitchFamily="34" charset="0"/>
              <a:buNone/>
              <a:defRPr sz="2400" kern="1200">
                <a:solidFill>
                  <a:schemeClr val="tx1"/>
                </a:solidFill>
                <a:latin typeface="+mn-lt"/>
                <a:ea typeface="+mn-ea"/>
                <a:cs typeface="+mn-cs"/>
              </a:defRPr>
            </a:lvl9pPr>
          </a:lstStyle>
          <a:p>
            <a:pPr marL="0" indent="0">
              <a:spcBef>
                <a:spcPts val="0"/>
              </a:spcBef>
              <a:buNone/>
            </a:pPr>
            <a:r>
              <a:rPr lang="sv-SE" altLang="en-US" sz="1998" b="1" dirty="0"/>
              <a:t>Implementar contramedidas </a:t>
            </a:r>
            <a:r>
              <a:rPr lang="sv-SE" altLang="en-US" sz="1998" dirty="0">
                <a:solidFill>
                  <a:srgbClr val="8B9FDA"/>
                </a:solidFill>
              </a:rPr>
              <a:t>(</a:t>
            </a:r>
            <a:r>
              <a:rPr lang="pt-BR" altLang="sv-SE" sz="1998" i="1" dirty="0">
                <a:solidFill>
                  <a:schemeClr val="tx2">
                    <a:lumMod val="60000"/>
                    <a:lumOff val="40000"/>
                  </a:schemeClr>
                </a:solidFill>
              </a:rPr>
              <a:t>Fotografias de antes e depois, etc.)</a:t>
            </a:r>
            <a:endParaRPr lang="sv-SE" altLang="en-US" sz="1998" b="1" dirty="0"/>
          </a:p>
        </p:txBody>
      </p:sp>
      <p:pic>
        <p:nvPicPr>
          <p:cNvPr id="2" name="Picture 1">
            <a:extLst>
              <a:ext uri="{FF2B5EF4-FFF2-40B4-BE49-F238E27FC236}">
                <a16:creationId xmlns:a16="http://schemas.microsoft.com/office/drawing/2014/main" id="{13411336-B3C4-49FB-B84E-7A48DA8DB228}"/>
              </a:ext>
            </a:extLst>
          </p:cNvPr>
          <p:cNvPicPr>
            <a:picLocks noChangeAspect="1"/>
          </p:cNvPicPr>
          <p:nvPr/>
        </p:nvPicPr>
        <p:blipFill>
          <a:blip r:embed="rId2"/>
          <a:stretch>
            <a:fillRect/>
          </a:stretch>
        </p:blipFill>
        <p:spPr>
          <a:xfrm>
            <a:off x="5256372" y="2503257"/>
            <a:ext cx="6097797" cy="3425729"/>
          </a:xfrm>
          <a:prstGeom prst="rect">
            <a:avLst/>
          </a:prstGeom>
          <a:effectLst>
            <a:outerShdw blurRad="50800" dist="38100" dir="2700000" algn="tl" rotWithShape="0">
              <a:prstClr val="black">
                <a:alpha val="40000"/>
              </a:prstClr>
            </a:outerShdw>
          </a:effectLst>
        </p:spPr>
      </p:pic>
      <p:sp>
        <p:nvSpPr>
          <p:cNvPr id="14" name="Slide Number Placeholder 13">
            <a:extLst>
              <a:ext uri="{FF2B5EF4-FFF2-40B4-BE49-F238E27FC236}">
                <a16:creationId xmlns:a16="http://schemas.microsoft.com/office/drawing/2014/main" id="{6DEAE077-AD4E-4E86-8699-5DB912B5D260}"/>
              </a:ext>
            </a:extLst>
          </p:cNvPr>
          <p:cNvSpPr>
            <a:spLocks noGrp="1"/>
          </p:cNvSpPr>
          <p:nvPr>
            <p:ph type="sldNum" sz="quarter" idx="4"/>
          </p:nvPr>
        </p:nvSpPr>
        <p:spPr/>
        <p:txBody>
          <a:bodyPr/>
          <a:lstStyle/>
          <a:p>
            <a:fld id="{6DBB0C6A-B416-463A-A4D5-45910E1EA918}" type="slidenum">
              <a:rPr lang="en-GB" smtClean="0"/>
              <a:pPr/>
              <a:t>13</a:t>
            </a:fld>
            <a:endParaRPr lang="en-GB" dirty="0"/>
          </a:p>
        </p:txBody>
      </p:sp>
      <p:sp>
        <p:nvSpPr>
          <p:cNvPr id="18" name="Text Placeholder 11">
            <a:extLst>
              <a:ext uri="{FF2B5EF4-FFF2-40B4-BE49-F238E27FC236}">
                <a16:creationId xmlns:a16="http://schemas.microsoft.com/office/drawing/2014/main" id="{C7055A33-BF9A-4017-A2D4-C8CFA37CB207}"/>
              </a:ext>
            </a:extLst>
          </p:cNvPr>
          <p:cNvSpPr>
            <a:spLocks noGrp="1"/>
          </p:cNvSpPr>
          <p:nvPr>
            <p:ph type="body" sz="quarter" idx="13"/>
          </p:nvPr>
        </p:nvSpPr>
        <p:spPr>
          <a:xfrm>
            <a:off x="1582047" y="900000"/>
            <a:ext cx="9936000" cy="432000"/>
          </a:xfrm>
        </p:spPr>
        <p:txBody>
          <a:bodyPr/>
          <a:lstStyle/>
          <a:p>
            <a:r>
              <a:rPr lang="en-US" dirty="0" err="1"/>
              <a:t>Responsabilidade</a:t>
            </a:r>
            <a:r>
              <a:rPr lang="en-US" dirty="0"/>
              <a:t> da </a:t>
            </a:r>
            <a:r>
              <a:rPr lang="en-US" dirty="0" err="1"/>
              <a:t>Equipe</a:t>
            </a:r>
            <a:r>
              <a:rPr lang="en-US" dirty="0"/>
              <a:t>
</a:t>
            </a:r>
          </a:p>
        </p:txBody>
      </p:sp>
      <p:sp>
        <p:nvSpPr>
          <p:cNvPr id="19" name="Content Placeholder 2">
            <a:extLst>
              <a:ext uri="{FF2B5EF4-FFF2-40B4-BE49-F238E27FC236}">
                <a16:creationId xmlns:a16="http://schemas.microsoft.com/office/drawing/2014/main" id="{46CF64D2-7E5F-4E2E-8830-3221DC1E33CD}"/>
              </a:ext>
            </a:extLst>
          </p:cNvPr>
          <p:cNvSpPr txBox="1">
            <a:spLocks/>
          </p:cNvSpPr>
          <p:nvPr/>
        </p:nvSpPr>
        <p:spPr>
          <a:xfrm>
            <a:off x="705930" y="1471649"/>
            <a:ext cx="3760341" cy="5068029"/>
          </a:xfrm>
          <a:prstGeom prst="rect">
            <a:avLst/>
          </a:prstGeom>
          <a:ln>
            <a:solidFill>
              <a:schemeClr val="tx1"/>
            </a:solidFill>
          </a:ln>
        </p:spPr>
        <p:txBody>
          <a:bodyPr vert="horz" lIns="0" tIns="54000" rIns="108000" bIns="54000" rtlCol="0">
            <a:noAutofit/>
          </a:bodyPr>
          <a:lstStyle>
            <a:lvl1pPr marL="359640" indent="-359640" algn="l" defTabSz="1088236" rtl="0" eaLnBrk="1" latinLnBrk="0" hangingPunct="1">
              <a:lnSpc>
                <a:spcPct val="100000"/>
              </a:lnSpc>
              <a:spcBef>
                <a:spcPts val="600"/>
              </a:spcBef>
              <a:buClr>
                <a:schemeClr val="tx2"/>
              </a:buClr>
              <a:buSzPct val="80000"/>
              <a:buFont typeface="Arial" pitchFamily="34" charset="0"/>
              <a:buChar char="►"/>
              <a:tabLst/>
              <a:defRPr sz="2400" kern="1200">
                <a:solidFill>
                  <a:schemeClr val="tx1"/>
                </a:solidFill>
                <a:latin typeface="+mn-lt"/>
                <a:ea typeface="+mn-ea"/>
                <a:cs typeface="+mn-cs"/>
              </a:defRPr>
            </a:lvl1pPr>
            <a:lvl2pPr marL="539460" indent="-180794" algn="l" defTabSz="1088236"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2pPr>
            <a:lvl3pPr marL="719280" indent="-179820" algn="l" defTabSz="1088236"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3pPr>
            <a:lvl4pPr marL="899100" indent="-180794" algn="l" defTabSz="1088236"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4pPr>
            <a:lvl5pPr marL="1078920" indent="-180794" algn="l" defTabSz="1088236"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5pPr>
            <a:lvl6pPr marL="1178922" indent="0" algn="l" defTabSz="1088236" rtl="0" eaLnBrk="1" latinLnBrk="0" hangingPunct="1">
              <a:lnSpc>
                <a:spcPts val="2856"/>
              </a:lnSpc>
              <a:spcBef>
                <a:spcPts val="0"/>
              </a:spcBef>
              <a:buFontTx/>
              <a:buNone/>
              <a:defRPr sz="2398" kern="1200">
                <a:solidFill>
                  <a:schemeClr val="tx1"/>
                </a:solidFill>
                <a:latin typeface="+mn-lt"/>
                <a:ea typeface="+mn-ea"/>
                <a:cs typeface="+mn-cs"/>
              </a:defRPr>
            </a:lvl6pPr>
            <a:lvl7pPr marL="1178922" indent="0" algn="l" defTabSz="1088236" rtl="0" eaLnBrk="1" latinLnBrk="0" hangingPunct="1">
              <a:spcBef>
                <a:spcPct val="20000"/>
              </a:spcBef>
              <a:buFontTx/>
              <a:buNone/>
              <a:defRPr sz="2398" kern="1200">
                <a:solidFill>
                  <a:schemeClr val="tx1"/>
                </a:solidFill>
                <a:latin typeface="+mn-lt"/>
                <a:ea typeface="+mn-ea"/>
                <a:cs typeface="+mn-cs"/>
              </a:defRPr>
            </a:lvl7pPr>
            <a:lvl8pPr marL="4080883" indent="-272059" algn="l" defTabSz="1088236" rtl="0" eaLnBrk="1" latinLnBrk="0" hangingPunct="1">
              <a:spcBef>
                <a:spcPct val="20000"/>
              </a:spcBef>
              <a:buFont typeface="Arial" pitchFamily="34" charset="0"/>
              <a:buNone/>
              <a:defRPr sz="2398" kern="1200">
                <a:solidFill>
                  <a:schemeClr val="tx1"/>
                </a:solidFill>
                <a:latin typeface="+mn-lt"/>
                <a:ea typeface="+mn-ea"/>
                <a:cs typeface="+mn-cs"/>
              </a:defRPr>
            </a:lvl8pPr>
            <a:lvl9pPr marL="4625000" indent="-272059" algn="l" defTabSz="1088236" rtl="0" eaLnBrk="1" latinLnBrk="0" hangingPunct="1">
              <a:spcBef>
                <a:spcPct val="20000"/>
              </a:spcBef>
              <a:buFont typeface="Arial" pitchFamily="34" charset="0"/>
              <a:buNone/>
              <a:defRPr sz="2398" kern="1200">
                <a:solidFill>
                  <a:schemeClr val="tx1"/>
                </a:solidFill>
                <a:latin typeface="+mn-lt"/>
                <a:ea typeface="+mn-ea"/>
                <a:cs typeface="+mn-cs"/>
              </a:defRPr>
            </a:lvl9pPr>
          </a:lstStyle>
          <a:p>
            <a:pPr marL="0" indent="0">
              <a:buNone/>
            </a:pPr>
            <a:r>
              <a:rPr lang="en-US" altLang="en-US" dirty="0" err="1">
                <a:solidFill>
                  <a:srgbClr val="00B0F0"/>
                </a:solidFill>
              </a:rPr>
              <a:t>Propósito</a:t>
            </a:r>
            <a:r>
              <a:rPr lang="en-US" altLang="en-US" dirty="0">
                <a:solidFill>
                  <a:srgbClr val="00B0F0"/>
                </a:solidFill>
              </a:rPr>
              <a:t> &amp; </a:t>
            </a:r>
            <a:r>
              <a:rPr lang="en-US" altLang="en-US" dirty="0" err="1">
                <a:solidFill>
                  <a:srgbClr val="00B0F0"/>
                </a:solidFill>
              </a:rPr>
              <a:t>Destino</a:t>
            </a:r>
            <a:r>
              <a:rPr lang="en-US" altLang="en-US" dirty="0">
                <a:solidFill>
                  <a:srgbClr val="00B0F0"/>
                </a:solidFill>
              </a:rPr>
              <a:t>:
</a:t>
            </a:r>
            <a:r>
              <a:rPr lang="pt-BR" altLang="en-US" sz="2000" dirty="0"/>
              <a:t>Mostrar evidências da contramedida final implementada, conforme as soluções propostas.
</a:t>
            </a:r>
            <a:endParaRPr lang="sv-SE" altLang="en-US" dirty="0">
              <a:solidFill>
                <a:srgbClr val="00B0F0"/>
              </a:solidFill>
            </a:endParaRPr>
          </a:p>
          <a:p>
            <a:pPr marL="57150" indent="0">
              <a:buNone/>
            </a:pPr>
            <a:r>
              <a:rPr lang="sv-SE" altLang="en-US" dirty="0">
                <a:solidFill>
                  <a:srgbClr val="00B0F0"/>
                </a:solidFill>
              </a:rPr>
              <a:t>Escopo e limitações:</a:t>
            </a:r>
            <a:br>
              <a:rPr lang="sv-SE" altLang="en-US" dirty="0"/>
            </a:br>
            <a:r>
              <a:rPr lang="pt-BR" altLang="en-US" sz="2000" dirty="0"/>
              <a:t>Mostre qualquer desvio/ajuste à proposta original e justifique-a.
</a:t>
            </a:r>
            <a:r>
              <a:rPr lang="en-US" altLang="en-US" sz="2000" dirty="0"/>
              <a:t> </a:t>
            </a:r>
            <a:endParaRPr lang="sv-SE" altLang="en-US" sz="2000" dirty="0"/>
          </a:p>
        </p:txBody>
      </p:sp>
    </p:spTree>
    <p:extLst>
      <p:ext uri="{BB962C8B-B14F-4D97-AF65-F5344CB8AC3E}">
        <p14:creationId xmlns:p14="http://schemas.microsoft.com/office/powerpoint/2010/main" val="1370548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024C509-AA1D-4DE6-80E7-E70AD0A8691D}"/>
              </a:ext>
            </a:extLst>
          </p:cNvPr>
          <p:cNvSpPr>
            <a:spLocks noGrp="1"/>
          </p:cNvSpPr>
          <p:nvPr>
            <p:ph type="title"/>
          </p:nvPr>
        </p:nvSpPr>
        <p:spPr>
          <a:xfrm>
            <a:off x="1582739" y="482400"/>
            <a:ext cx="9936000" cy="432000"/>
          </a:xfrm>
        </p:spPr>
        <p:txBody>
          <a:bodyPr/>
          <a:lstStyle/>
          <a:p>
            <a:r>
              <a:rPr lang="pt-BR" dirty="0"/>
              <a:t>Passo 10. Confira os resultados
</a:t>
            </a:r>
            <a:endParaRPr lang="en-GB" dirty="0"/>
          </a:p>
        </p:txBody>
      </p:sp>
      <p:sp>
        <p:nvSpPr>
          <p:cNvPr id="8" name="Content Placeholder 2">
            <a:extLst>
              <a:ext uri="{FF2B5EF4-FFF2-40B4-BE49-F238E27FC236}">
                <a16:creationId xmlns:a16="http://schemas.microsoft.com/office/drawing/2014/main" id="{83C102CC-97D1-4A7D-8F9C-210535772235}"/>
              </a:ext>
            </a:extLst>
          </p:cNvPr>
          <p:cNvSpPr txBox="1">
            <a:spLocks/>
          </p:cNvSpPr>
          <p:nvPr/>
        </p:nvSpPr>
        <p:spPr>
          <a:xfrm>
            <a:off x="4736552" y="1471649"/>
            <a:ext cx="7137436" cy="5068029"/>
          </a:xfrm>
          <a:prstGeom prst="rect">
            <a:avLst/>
          </a:prstGeom>
          <a:ln>
            <a:solidFill>
              <a:schemeClr val="tx1"/>
            </a:solidFill>
          </a:ln>
        </p:spPr>
        <p:txBody>
          <a:bodyPr vert="horz" lIns="107888" tIns="53944" rIns="107888" bIns="53944" rtlCol="0">
            <a:noAutofit/>
          </a:bodyPr>
          <a:lstStyle>
            <a:lvl1pPr marL="359928" indent="-359928" algn="l" defTabSz="1089107" rtl="0" eaLnBrk="1" latinLnBrk="0" hangingPunct="1">
              <a:lnSpc>
                <a:spcPct val="100000"/>
              </a:lnSpc>
              <a:spcBef>
                <a:spcPts val="600"/>
              </a:spcBef>
              <a:buClr>
                <a:schemeClr val="tx2"/>
              </a:buClr>
              <a:buSzPct val="80000"/>
              <a:buFont typeface="Arial" pitchFamily="34" charset="0"/>
              <a:buChar char="►"/>
              <a:tabLst/>
              <a:defRPr sz="2400" kern="1200">
                <a:solidFill>
                  <a:schemeClr val="tx1"/>
                </a:solidFill>
                <a:latin typeface="+mn-lt"/>
                <a:ea typeface="+mn-ea"/>
                <a:cs typeface="+mn-cs"/>
              </a:defRPr>
            </a:lvl1pPr>
            <a:lvl2pPr marL="539892" indent="-180939" algn="l" defTabSz="1089107"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2pPr>
            <a:lvl3pPr marL="719856" indent="-179964" algn="l" defTabSz="1089107"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3pPr>
            <a:lvl4pPr marL="899820" indent="-180939" algn="l" defTabSz="1089107"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4pPr>
            <a:lvl5pPr marL="1079784" indent="-180939" algn="l" defTabSz="1089107"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5pPr>
            <a:lvl6pPr marL="1179866" indent="0" algn="l" defTabSz="1089107" rtl="0" eaLnBrk="1" latinLnBrk="0" hangingPunct="1">
              <a:lnSpc>
                <a:spcPts val="2858"/>
              </a:lnSpc>
              <a:spcBef>
                <a:spcPts val="0"/>
              </a:spcBef>
              <a:buFontTx/>
              <a:buNone/>
              <a:defRPr sz="2400" kern="1200">
                <a:solidFill>
                  <a:schemeClr val="tx1"/>
                </a:solidFill>
                <a:latin typeface="+mn-lt"/>
                <a:ea typeface="+mn-ea"/>
                <a:cs typeface="+mn-cs"/>
              </a:defRPr>
            </a:lvl6pPr>
            <a:lvl7pPr marL="1179866" indent="0" algn="l" defTabSz="1089107" rtl="0" eaLnBrk="1" latinLnBrk="0" hangingPunct="1">
              <a:spcBef>
                <a:spcPct val="20000"/>
              </a:spcBef>
              <a:buFontTx/>
              <a:buNone/>
              <a:defRPr sz="2400" kern="1200">
                <a:solidFill>
                  <a:schemeClr val="tx1"/>
                </a:solidFill>
                <a:latin typeface="+mn-lt"/>
                <a:ea typeface="+mn-ea"/>
                <a:cs typeface="+mn-cs"/>
              </a:defRPr>
            </a:lvl7pPr>
            <a:lvl8pPr marL="4084151" indent="-272277" algn="l" defTabSz="1089107" rtl="0" eaLnBrk="1" latinLnBrk="0" hangingPunct="1">
              <a:spcBef>
                <a:spcPct val="20000"/>
              </a:spcBef>
              <a:buFont typeface="Arial" pitchFamily="34" charset="0"/>
              <a:buNone/>
              <a:defRPr sz="2400" kern="1200">
                <a:solidFill>
                  <a:schemeClr val="tx1"/>
                </a:solidFill>
                <a:latin typeface="+mn-lt"/>
                <a:ea typeface="+mn-ea"/>
                <a:cs typeface="+mn-cs"/>
              </a:defRPr>
            </a:lvl8pPr>
            <a:lvl9pPr marL="4628704" indent="-272277" algn="l" defTabSz="1089107" rtl="0" eaLnBrk="1" latinLnBrk="0" hangingPunct="1">
              <a:spcBef>
                <a:spcPct val="20000"/>
              </a:spcBef>
              <a:buFont typeface="Arial" pitchFamily="34" charset="0"/>
              <a:buNone/>
              <a:defRPr sz="2400" kern="1200">
                <a:solidFill>
                  <a:schemeClr val="tx1"/>
                </a:solidFill>
                <a:latin typeface="+mn-lt"/>
                <a:ea typeface="+mn-ea"/>
                <a:cs typeface="+mn-cs"/>
              </a:defRPr>
            </a:lvl9pPr>
          </a:lstStyle>
          <a:p>
            <a:pPr marL="0" indent="0">
              <a:spcBef>
                <a:spcPts val="0"/>
              </a:spcBef>
              <a:buNone/>
            </a:pPr>
            <a:r>
              <a:rPr lang="sv-SE" altLang="en-US" sz="1998" b="1" dirty="0"/>
              <a:t>Confira os resultados </a:t>
            </a:r>
            <a:r>
              <a:rPr lang="sv-SE" altLang="en-US" sz="1998" dirty="0">
                <a:solidFill>
                  <a:srgbClr val="8B9FDA"/>
                </a:solidFill>
              </a:rPr>
              <a:t>(</a:t>
            </a:r>
            <a:r>
              <a:rPr lang="pt-BR" altLang="sv-SE" sz="1998" i="1" dirty="0">
                <a:solidFill>
                  <a:schemeClr val="tx2">
                    <a:lumMod val="60000"/>
                    <a:lumOff val="40000"/>
                  </a:schemeClr>
                </a:solidFill>
              </a:rPr>
              <a:t>Características de controle de rastreamento, gráficos de controle, gráficos de tendências pi, análise financeira, Pareto, folhas de verificação, histogramas, etc.)
</a:t>
            </a:r>
            <a:endParaRPr lang="sv-SE" altLang="en-US" sz="1998" b="1" dirty="0"/>
          </a:p>
        </p:txBody>
      </p:sp>
      <p:pic>
        <p:nvPicPr>
          <p:cNvPr id="9" name="Picture 8" descr="Silver Market Update - &lt;strong&gt;Correction Done&lt;/strong&gt;? | SilverSeek.com">
            <a:extLst>
              <a:ext uri="{FF2B5EF4-FFF2-40B4-BE49-F238E27FC236}">
                <a16:creationId xmlns:a16="http://schemas.microsoft.com/office/drawing/2014/main" id="{DFD757A8-2009-4BC2-8781-5901DDACEC2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721994" y="4369293"/>
            <a:ext cx="1975919" cy="2026534"/>
          </a:xfrm>
          <a:prstGeom prst="rect">
            <a:avLst/>
          </a:prstGeom>
        </p:spPr>
      </p:pic>
      <p:pic>
        <p:nvPicPr>
          <p:cNvPr id="10" name="Picture 9" descr="A screenshot of a cell phone&#10;&#10;Description generated with very high confidence">
            <a:extLst>
              <a:ext uri="{FF2B5EF4-FFF2-40B4-BE49-F238E27FC236}">
                <a16:creationId xmlns:a16="http://schemas.microsoft.com/office/drawing/2014/main" id="{0B31DB3B-CBBA-4339-997D-BCE2AB53D0DE}"/>
              </a:ext>
            </a:extLst>
          </p:cNvPr>
          <p:cNvPicPr>
            <a:picLocks noChangeAspect="1"/>
          </p:cNvPicPr>
          <p:nvPr/>
        </p:nvPicPr>
        <p:blipFill>
          <a:blip r:embed="rId3"/>
          <a:stretch>
            <a:fillRect/>
          </a:stretch>
        </p:blipFill>
        <p:spPr>
          <a:xfrm>
            <a:off x="4838522" y="2728507"/>
            <a:ext cx="4707394" cy="3281572"/>
          </a:xfrm>
          <a:prstGeom prst="rect">
            <a:avLst/>
          </a:prstGeom>
        </p:spPr>
      </p:pic>
      <p:sp>
        <p:nvSpPr>
          <p:cNvPr id="15" name="Slide Number Placeholder 14">
            <a:extLst>
              <a:ext uri="{FF2B5EF4-FFF2-40B4-BE49-F238E27FC236}">
                <a16:creationId xmlns:a16="http://schemas.microsoft.com/office/drawing/2014/main" id="{2DAF97D8-8DEB-424C-A9E3-3077F89991D0}"/>
              </a:ext>
            </a:extLst>
          </p:cNvPr>
          <p:cNvSpPr>
            <a:spLocks noGrp="1"/>
          </p:cNvSpPr>
          <p:nvPr>
            <p:ph type="sldNum" sz="quarter" idx="4"/>
          </p:nvPr>
        </p:nvSpPr>
        <p:spPr/>
        <p:txBody>
          <a:bodyPr/>
          <a:lstStyle/>
          <a:p>
            <a:fld id="{6DBB0C6A-B416-463A-A4D5-45910E1EA918}" type="slidenum">
              <a:rPr lang="en-GB" smtClean="0"/>
              <a:pPr/>
              <a:t>14</a:t>
            </a:fld>
            <a:endParaRPr lang="en-GB" dirty="0"/>
          </a:p>
        </p:txBody>
      </p:sp>
      <p:sp>
        <p:nvSpPr>
          <p:cNvPr id="16" name="Content Placeholder 2">
            <a:extLst>
              <a:ext uri="{FF2B5EF4-FFF2-40B4-BE49-F238E27FC236}">
                <a16:creationId xmlns:a16="http://schemas.microsoft.com/office/drawing/2014/main" id="{F5114719-0975-41DC-98F1-140CCF497433}"/>
              </a:ext>
            </a:extLst>
          </p:cNvPr>
          <p:cNvSpPr txBox="1">
            <a:spLocks/>
          </p:cNvSpPr>
          <p:nvPr/>
        </p:nvSpPr>
        <p:spPr>
          <a:xfrm>
            <a:off x="705930" y="1471649"/>
            <a:ext cx="3760341" cy="5068029"/>
          </a:xfrm>
          <a:prstGeom prst="rect">
            <a:avLst/>
          </a:prstGeom>
          <a:ln>
            <a:solidFill>
              <a:schemeClr val="tx1"/>
            </a:solidFill>
          </a:ln>
        </p:spPr>
        <p:txBody>
          <a:bodyPr vert="horz" lIns="0" tIns="54000" rIns="108000" bIns="54000" rtlCol="0">
            <a:noAutofit/>
          </a:bodyPr>
          <a:lstStyle>
            <a:lvl1pPr marL="359640" indent="-359640" algn="l" defTabSz="1088236" rtl="0" eaLnBrk="1" latinLnBrk="0" hangingPunct="1">
              <a:lnSpc>
                <a:spcPct val="100000"/>
              </a:lnSpc>
              <a:spcBef>
                <a:spcPts val="600"/>
              </a:spcBef>
              <a:buClr>
                <a:schemeClr val="tx2"/>
              </a:buClr>
              <a:buSzPct val="80000"/>
              <a:buFont typeface="Arial" pitchFamily="34" charset="0"/>
              <a:buChar char="►"/>
              <a:tabLst/>
              <a:defRPr sz="2400" kern="1200">
                <a:solidFill>
                  <a:schemeClr val="tx1"/>
                </a:solidFill>
                <a:latin typeface="+mn-lt"/>
                <a:ea typeface="+mn-ea"/>
                <a:cs typeface="+mn-cs"/>
              </a:defRPr>
            </a:lvl1pPr>
            <a:lvl2pPr marL="539460" indent="-180794" algn="l" defTabSz="1088236"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2pPr>
            <a:lvl3pPr marL="719280" indent="-179820" algn="l" defTabSz="1088236"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3pPr>
            <a:lvl4pPr marL="899100" indent="-180794" algn="l" defTabSz="1088236"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4pPr>
            <a:lvl5pPr marL="1078920" indent="-180794" algn="l" defTabSz="1088236"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5pPr>
            <a:lvl6pPr marL="1178922" indent="0" algn="l" defTabSz="1088236" rtl="0" eaLnBrk="1" latinLnBrk="0" hangingPunct="1">
              <a:lnSpc>
                <a:spcPts val="2856"/>
              </a:lnSpc>
              <a:spcBef>
                <a:spcPts val="0"/>
              </a:spcBef>
              <a:buFontTx/>
              <a:buNone/>
              <a:defRPr sz="2398" kern="1200">
                <a:solidFill>
                  <a:schemeClr val="tx1"/>
                </a:solidFill>
                <a:latin typeface="+mn-lt"/>
                <a:ea typeface="+mn-ea"/>
                <a:cs typeface="+mn-cs"/>
              </a:defRPr>
            </a:lvl6pPr>
            <a:lvl7pPr marL="1178922" indent="0" algn="l" defTabSz="1088236" rtl="0" eaLnBrk="1" latinLnBrk="0" hangingPunct="1">
              <a:spcBef>
                <a:spcPct val="20000"/>
              </a:spcBef>
              <a:buFontTx/>
              <a:buNone/>
              <a:defRPr sz="2398" kern="1200">
                <a:solidFill>
                  <a:schemeClr val="tx1"/>
                </a:solidFill>
                <a:latin typeface="+mn-lt"/>
                <a:ea typeface="+mn-ea"/>
                <a:cs typeface="+mn-cs"/>
              </a:defRPr>
            </a:lvl7pPr>
            <a:lvl8pPr marL="4080883" indent="-272059" algn="l" defTabSz="1088236" rtl="0" eaLnBrk="1" latinLnBrk="0" hangingPunct="1">
              <a:spcBef>
                <a:spcPct val="20000"/>
              </a:spcBef>
              <a:buFont typeface="Arial" pitchFamily="34" charset="0"/>
              <a:buNone/>
              <a:defRPr sz="2398" kern="1200">
                <a:solidFill>
                  <a:schemeClr val="tx1"/>
                </a:solidFill>
                <a:latin typeface="+mn-lt"/>
                <a:ea typeface="+mn-ea"/>
                <a:cs typeface="+mn-cs"/>
              </a:defRPr>
            </a:lvl8pPr>
            <a:lvl9pPr marL="4625000" indent="-272059" algn="l" defTabSz="1088236" rtl="0" eaLnBrk="1" latinLnBrk="0" hangingPunct="1">
              <a:spcBef>
                <a:spcPct val="20000"/>
              </a:spcBef>
              <a:buFont typeface="Arial" pitchFamily="34" charset="0"/>
              <a:buNone/>
              <a:defRPr sz="2398" kern="1200">
                <a:solidFill>
                  <a:schemeClr val="tx1"/>
                </a:solidFill>
                <a:latin typeface="+mn-lt"/>
                <a:ea typeface="+mn-ea"/>
                <a:cs typeface="+mn-cs"/>
              </a:defRPr>
            </a:lvl9pPr>
          </a:lstStyle>
          <a:p>
            <a:pPr marL="0" indent="0">
              <a:buNone/>
            </a:pPr>
            <a:r>
              <a:rPr lang="en-US" altLang="en-US" dirty="0" err="1">
                <a:solidFill>
                  <a:srgbClr val="00B0F0"/>
                </a:solidFill>
              </a:rPr>
              <a:t>Propósito</a:t>
            </a:r>
            <a:r>
              <a:rPr lang="en-US" altLang="en-US" dirty="0">
                <a:solidFill>
                  <a:srgbClr val="00B0F0"/>
                </a:solidFill>
              </a:rPr>
              <a:t> &amp; </a:t>
            </a:r>
            <a:r>
              <a:rPr lang="en-US" altLang="en-US" dirty="0" err="1">
                <a:solidFill>
                  <a:srgbClr val="00B0F0"/>
                </a:solidFill>
              </a:rPr>
              <a:t>Destino</a:t>
            </a:r>
            <a:r>
              <a:rPr lang="en-US" altLang="en-US" dirty="0">
                <a:solidFill>
                  <a:srgbClr val="00B0F0"/>
                </a:solidFill>
              </a:rPr>
              <a:t>:
</a:t>
            </a:r>
            <a:r>
              <a:rPr lang="pt-BR" altLang="en-US" sz="2000" dirty="0"/>
              <a:t>Certifique-se de que as contramedidas colocadas no lugar eliminem a perda. Compare o resultado versus o alvo da Equipe graficamente, se possível.
</a:t>
            </a:r>
            <a:r>
              <a:rPr lang="sv-SE" altLang="en-US" dirty="0">
                <a:solidFill>
                  <a:srgbClr val="00B0F0"/>
                </a:solidFill>
              </a:rPr>
              <a:t>Escopo e limitações:</a:t>
            </a:r>
            <a:br>
              <a:rPr lang="sv-SE" altLang="en-US" dirty="0"/>
            </a:br>
            <a:r>
              <a:rPr lang="pt-BR" altLang="en-US" sz="2000" dirty="0"/>
              <a:t>Determine quais ações(s) forneceram qual melhoria.</a:t>
            </a:r>
            <a:endParaRPr lang="sv-SE" altLang="en-US" sz="2000" dirty="0"/>
          </a:p>
        </p:txBody>
      </p:sp>
      <p:sp>
        <p:nvSpPr>
          <p:cNvPr id="19" name="Text Placeholder 11">
            <a:extLst>
              <a:ext uri="{FF2B5EF4-FFF2-40B4-BE49-F238E27FC236}">
                <a16:creationId xmlns:a16="http://schemas.microsoft.com/office/drawing/2014/main" id="{A404ED62-E618-42F6-8BA8-5DB83955AB2C}"/>
              </a:ext>
            </a:extLst>
          </p:cNvPr>
          <p:cNvSpPr>
            <a:spLocks noGrp="1"/>
          </p:cNvSpPr>
          <p:nvPr>
            <p:ph type="body" sz="quarter" idx="13"/>
          </p:nvPr>
        </p:nvSpPr>
        <p:spPr>
          <a:xfrm>
            <a:off x="1582047" y="900000"/>
            <a:ext cx="9936000" cy="432000"/>
          </a:xfrm>
        </p:spPr>
        <p:txBody>
          <a:bodyPr/>
          <a:lstStyle/>
          <a:p>
            <a:r>
              <a:rPr lang="en-US" dirty="0" err="1"/>
              <a:t>Responsabilidade</a:t>
            </a:r>
            <a:r>
              <a:rPr lang="en-US" dirty="0"/>
              <a:t> da </a:t>
            </a:r>
            <a:r>
              <a:rPr lang="en-US" dirty="0" err="1"/>
              <a:t>Equipe</a:t>
            </a:r>
            <a:endParaRPr lang="en-US" dirty="0"/>
          </a:p>
        </p:txBody>
      </p:sp>
    </p:spTree>
    <p:extLst>
      <p:ext uri="{BB962C8B-B14F-4D97-AF65-F5344CB8AC3E}">
        <p14:creationId xmlns:p14="http://schemas.microsoft.com/office/powerpoint/2010/main" val="4192748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024C509-AA1D-4DE6-80E7-E70AD0A8691D}"/>
              </a:ext>
            </a:extLst>
          </p:cNvPr>
          <p:cNvSpPr>
            <a:spLocks noGrp="1"/>
          </p:cNvSpPr>
          <p:nvPr>
            <p:ph type="title"/>
          </p:nvPr>
        </p:nvSpPr>
        <p:spPr>
          <a:xfrm>
            <a:off x="1582739" y="482400"/>
            <a:ext cx="9936000" cy="432000"/>
          </a:xfrm>
        </p:spPr>
        <p:txBody>
          <a:bodyPr/>
          <a:lstStyle/>
          <a:p>
            <a:r>
              <a:rPr lang="sv-SE" dirty="0"/>
              <a:t>Passo 11. Padronização
</a:t>
            </a:r>
            <a:endParaRPr lang="en-US" dirty="0"/>
          </a:p>
        </p:txBody>
      </p:sp>
      <p:sp>
        <p:nvSpPr>
          <p:cNvPr id="8" name="Content Placeholder 2">
            <a:extLst>
              <a:ext uri="{FF2B5EF4-FFF2-40B4-BE49-F238E27FC236}">
                <a16:creationId xmlns:a16="http://schemas.microsoft.com/office/drawing/2014/main" id="{83C102CC-97D1-4A7D-8F9C-210535772235}"/>
              </a:ext>
            </a:extLst>
          </p:cNvPr>
          <p:cNvSpPr txBox="1">
            <a:spLocks/>
          </p:cNvSpPr>
          <p:nvPr/>
        </p:nvSpPr>
        <p:spPr>
          <a:xfrm>
            <a:off x="4736552" y="1471649"/>
            <a:ext cx="7137436" cy="5068029"/>
          </a:xfrm>
          <a:prstGeom prst="rect">
            <a:avLst/>
          </a:prstGeom>
          <a:ln>
            <a:solidFill>
              <a:schemeClr val="tx1"/>
            </a:solidFill>
          </a:ln>
        </p:spPr>
        <p:txBody>
          <a:bodyPr vert="horz" lIns="107888" tIns="53944" rIns="107888" bIns="53944" rtlCol="0">
            <a:noAutofit/>
          </a:bodyPr>
          <a:lstStyle>
            <a:lvl1pPr marL="359928" indent="-359928" algn="l" defTabSz="1089107" rtl="0" eaLnBrk="1" latinLnBrk="0" hangingPunct="1">
              <a:lnSpc>
                <a:spcPct val="100000"/>
              </a:lnSpc>
              <a:spcBef>
                <a:spcPts val="600"/>
              </a:spcBef>
              <a:buClr>
                <a:schemeClr val="tx2"/>
              </a:buClr>
              <a:buSzPct val="80000"/>
              <a:buFont typeface="Arial" pitchFamily="34" charset="0"/>
              <a:buChar char="►"/>
              <a:tabLst/>
              <a:defRPr sz="2400" kern="1200">
                <a:solidFill>
                  <a:schemeClr val="tx1"/>
                </a:solidFill>
                <a:latin typeface="+mn-lt"/>
                <a:ea typeface="+mn-ea"/>
                <a:cs typeface="+mn-cs"/>
              </a:defRPr>
            </a:lvl1pPr>
            <a:lvl2pPr marL="539892" indent="-180939" algn="l" defTabSz="1089107"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2pPr>
            <a:lvl3pPr marL="719856" indent="-179964" algn="l" defTabSz="1089107"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3pPr>
            <a:lvl4pPr marL="899820" indent="-180939" algn="l" defTabSz="1089107"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4pPr>
            <a:lvl5pPr marL="1079784" indent="-180939" algn="l" defTabSz="1089107"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5pPr>
            <a:lvl6pPr marL="1179866" indent="0" algn="l" defTabSz="1089107" rtl="0" eaLnBrk="1" latinLnBrk="0" hangingPunct="1">
              <a:lnSpc>
                <a:spcPts val="2858"/>
              </a:lnSpc>
              <a:spcBef>
                <a:spcPts val="0"/>
              </a:spcBef>
              <a:buFontTx/>
              <a:buNone/>
              <a:defRPr sz="2400" kern="1200">
                <a:solidFill>
                  <a:schemeClr val="tx1"/>
                </a:solidFill>
                <a:latin typeface="+mn-lt"/>
                <a:ea typeface="+mn-ea"/>
                <a:cs typeface="+mn-cs"/>
              </a:defRPr>
            </a:lvl6pPr>
            <a:lvl7pPr marL="1179866" indent="0" algn="l" defTabSz="1089107" rtl="0" eaLnBrk="1" latinLnBrk="0" hangingPunct="1">
              <a:spcBef>
                <a:spcPct val="20000"/>
              </a:spcBef>
              <a:buFontTx/>
              <a:buNone/>
              <a:defRPr sz="2400" kern="1200">
                <a:solidFill>
                  <a:schemeClr val="tx1"/>
                </a:solidFill>
                <a:latin typeface="+mn-lt"/>
                <a:ea typeface="+mn-ea"/>
                <a:cs typeface="+mn-cs"/>
              </a:defRPr>
            </a:lvl7pPr>
            <a:lvl8pPr marL="4084151" indent="-272277" algn="l" defTabSz="1089107" rtl="0" eaLnBrk="1" latinLnBrk="0" hangingPunct="1">
              <a:spcBef>
                <a:spcPct val="20000"/>
              </a:spcBef>
              <a:buFont typeface="Arial" pitchFamily="34" charset="0"/>
              <a:buNone/>
              <a:defRPr sz="2400" kern="1200">
                <a:solidFill>
                  <a:schemeClr val="tx1"/>
                </a:solidFill>
                <a:latin typeface="+mn-lt"/>
                <a:ea typeface="+mn-ea"/>
                <a:cs typeface="+mn-cs"/>
              </a:defRPr>
            </a:lvl8pPr>
            <a:lvl9pPr marL="4628704" indent="-272277" algn="l" defTabSz="1089107" rtl="0" eaLnBrk="1" latinLnBrk="0" hangingPunct="1">
              <a:spcBef>
                <a:spcPct val="20000"/>
              </a:spcBef>
              <a:buFont typeface="Arial" pitchFamily="34" charset="0"/>
              <a:buNone/>
              <a:defRPr sz="2400" kern="1200">
                <a:solidFill>
                  <a:schemeClr val="tx1"/>
                </a:solidFill>
                <a:latin typeface="+mn-lt"/>
                <a:ea typeface="+mn-ea"/>
                <a:cs typeface="+mn-cs"/>
              </a:defRPr>
            </a:lvl9pPr>
          </a:lstStyle>
          <a:p>
            <a:pPr marL="0" indent="0">
              <a:spcBef>
                <a:spcPts val="0"/>
              </a:spcBef>
              <a:buNone/>
            </a:pPr>
            <a:r>
              <a:rPr lang="sv-SE" altLang="en-US" sz="1998" b="1" dirty="0"/>
              <a:t>Padrões </a:t>
            </a:r>
            <a:r>
              <a:rPr lang="sv-SE" altLang="en-US" sz="1998" dirty="0">
                <a:solidFill>
                  <a:srgbClr val="8B9FDA"/>
                </a:solidFill>
              </a:rPr>
              <a:t>(</a:t>
            </a:r>
            <a:r>
              <a:rPr lang="pt-BR" altLang="sv-SE" sz="1998" i="1" dirty="0">
                <a:solidFill>
                  <a:schemeClr val="tx2">
                    <a:lumMod val="60000"/>
                    <a:lumOff val="40000"/>
                  </a:schemeClr>
                </a:solidFill>
              </a:rPr>
              <a:t>OPL, Matriz de Treinamento, Normas de Operação, Auditorias, Matriz QA/QM, escada de contramedida, 5T0D, etc.)</a:t>
            </a:r>
            <a:endParaRPr lang="sv-SE" altLang="en-US" sz="1998" b="1" dirty="0"/>
          </a:p>
          <a:p>
            <a:pPr marL="0" indent="0">
              <a:spcBef>
                <a:spcPts val="0"/>
              </a:spcBef>
              <a:buNone/>
            </a:pPr>
            <a:endParaRPr lang="sv-SE" altLang="en-US" sz="1998" b="1" dirty="0"/>
          </a:p>
        </p:txBody>
      </p:sp>
      <p:pic>
        <p:nvPicPr>
          <p:cNvPr id="11" name="Picture 10">
            <a:extLst>
              <a:ext uri="{FF2B5EF4-FFF2-40B4-BE49-F238E27FC236}">
                <a16:creationId xmlns:a16="http://schemas.microsoft.com/office/drawing/2014/main" id="{ADDAB19A-175C-46BC-B3C9-E66CC8286346}"/>
              </a:ext>
            </a:extLst>
          </p:cNvPr>
          <p:cNvPicPr>
            <a:picLocks noChangeAspect="1" noChangeArrowheads="1"/>
          </p:cNvPicPr>
          <p:nvPr/>
        </p:nvPicPr>
        <p:blipFill>
          <a:blip r:embed="rId2" cstate="print"/>
          <a:srcRect/>
          <a:stretch>
            <a:fillRect/>
          </a:stretch>
        </p:blipFill>
        <p:spPr bwMode="auto">
          <a:xfrm>
            <a:off x="8921518" y="2442963"/>
            <a:ext cx="2571551" cy="3868368"/>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74BBA09F-89BF-4E8D-9C1C-D4E185A0D95C}"/>
              </a:ext>
            </a:extLst>
          </p:cNvPr>
          <p:cNvPicPr>
            <a:picLocks noChangeAspect="1" noChangeArrowheads="1"/>
          </p:cNvPicPr>
          <p:nvPr/>
        </p:nvPicPr>
        <p:blipFill>
          <a:blip r:embed="rId3" cstate="print"/>
          <a:srcRect/>
          <a:stretch>
            <a:fillRect/>
          </a:stretch>
        </p:blipFill>
        <p:spPr bwMode="auto">
          <a:xfrm>
            <a:off x="5198748" y="2611953"/>
            <a:ext cx="2370809" cy="3699378"/>
          </a:xfrm>
          <a:prstGeom prst="rect">
            <a:avLst/>
          </a:prstGeom>
          <a:ln>
            <a:noFill/>
          </a:ln>
          <a:effectLst>
            <a:outerShdw blurRad="292100" dist="139700" dir="2700000" algn="tl" rotWithShape="0">
              <a:srgbClr val="333333">
                <a:alpha val="65000"/>
              </a:srgbClr>
            </a:outerShdw>
          </a:effectLst>
        </p:spPr>
      </p:pic>
      <p:sp>
        <p:nvSpPr>
          <p:cNvPr id="15" name="Slide Number Placeholder 14">
            <a:extLst>
              <a:ext uri="{FF2B5EF4-FFF2-40B4-BE49-F238E27FC236}">
                <a16:creationId xmlns:a16="http://schemas.microsoft.com/office/drawing/2014/main" id="{3F46F292-2F62-4BC4-97B3-30751D6AF284}"/>
              </a:ext>
            </a:extLst>
          </p:cNvPr>
          <p:cNvSpPr>
            <a:spLocks noGrp="1"/>
          </p:cNvSpPr>
          <p:nvPr>
            <p:ph type="sldNum" sz="quarter" idx="4"/>
          </p:nvPr>
        </p:nvSpPr>
        <p:spPr/>
        <p:txBody>
          <a:bodyPr/>
          <a:lstStyle/>
          <a:p>
            <a:fld id="{6DBB0C6A-B416-463A-A4D5-45910E1EA918}" type="slidenum">
              <a:rPr lang="en-GB" smtClean="0"/>
              <a:pPr/>
              <a:t>15</a:t>
            </a:fld>
            <a:endParaRPr lang="en-GB" dirty="0"/>
          </a:p>
        </p:txBody>
      </p:sp>
      <p:sp>
        <p:nvSpPr>
          <p:cNvPr id="16" name="Content Placeholder 2">
            <a:extLst>
              <a:ext uri="{FF2B5EF4-FFF2-40B4-BE49-F238E27FC236}">
                <a16:creationId xmlns:a16="http://schemas.microsoft.com/office/drawing/2014/main" id="{73E972B7-98DE-4FBA-A480-0451CC323291}"/>
              </a:ext>
            </a:extLst>
          </p:cNvPr>
          <p:cNvSpPr txBox="1">
            <a:spLocks/>
          </p:cNvSpPr>
          <p:nvPr/>
        </p:nvSpPr>
        <p:spPr>
          <a:xfrm>
            <a:off x="705930" y="1471649"/>
            <a:ext cx="3760341" cy="5068029"/>
          </a:xfrm>
          <a:prstGeom prst="rect">
            <a:avLst/>
          </a:prstGeom>
          <a:ln>
            <a:solidFill>
              <a:schemeClr val="tx1"/>
            </a:solidFill>
          </a:ln>
        </p:spPr>
        <p:txBody>
          <a:bodyPr vert="horz" lIns="0" tIns="54000" rIns="108000" bIns="54000" rtlCol="0">
            <a:noAutofit/>
          </a:bodyPr>
          <a:lstStyle>
            <a:lvl1pPr marL="359640" indent="-359640" algn="l" defTabSz="1088236" rtl="0" eaLnBrk="1" latinLnBrk="0" hangingPunct="1">
              <a:lnSpc>
                <a:spcPct val="100000"/>
              </a:lnSpc>
              <a:spcBef>
                <a:spcPts val="600"/>
              </a:spcBef>
              <a:buClr>
                <a:schemeClr val="tx2"/>
              </a:buClr>
              <a:buSzPct val="80000"/>
              <a:buFont typeface="Arial" pitchFamily="34" charset="0"/>
              <a:buChar char="►"/>
              <a:tabLst/>
              <a:defRPr sz="2400" kern="1200">
                <a:solidFill>
                  <a:schemeClr val="tx1"/>
                </a:solidFill>
                <a:latin typeface="+mn-lt"/>
                <a:ea typeface="+mn-ea"/>
                <a:cs typeface="+mn-cs"/>
              </a:defRPr>
            </a:lvl1pPr>
            <a:lvl2pPr marL="539460" indent="-180794" algn="l" defTabSz="1088236"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2pPr>
            <a:lvl3pPr marL="719280" indent="-179820" algn="l" defTabSz="1088236"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3pPr>
            <a:lvl4pPr marL="899100" indent="-180794" algn="l" defTabSz="1088236"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4pPr>
            <a:lvl5pPr marL="1078920" indent="-180794" algn="l" defTabSz="1088236"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5pPr>
            <a:lvl6pPr marL="1178922" indent="0" algn="l" defTabSz="1088236" rtl="0" eaLnBrk="1" latinLnBrk="0" hangingPunct="1">
              <a:lnSpc>
                <a:spcPts val="2856"/>
              </a:lnSpc>
              <a:spcBef>
                <a:spcPts val="0"/>
              </a:spcBef>
              <a:buFontTx/>
              <a:buNone/>
              <a:defRPr sz="2398" kern="1200">
                <a:solidFill>
                  <a:schemeClr val="tx1"/>
                </a:solidFill>
                <a:latin typeface="+mn-lt"/>
                <a:ea typeface="+mn-ea"/>
                <a:cs typeface="+mn-cs"/>
              </a:defRPr>
            </a:lvl6pPr>
            <a:lvl7pPr marL="1178922" indent="0" algn="l" defTabSz="1088236" rtl="0" eaLnBrk="1" latinLnBrk="0" hangingPunct="1">
              <a:spcBef>
                <a:spcPct val="20000"/>
              </a:spcBef>
              <a:buFontTx/>
              <a:buNone/>
              <a:defRPr sz="2398" kern="1200">
                <a:solidFill>
                  <a:schemeClr val="tx1"/>
                </a:solidFill>
                <a:latin typeface="+mn-lt"/>
                <a:ea typeface="+mn-ea"/>
                <a:cs typeface="+mn-cs"/>
              </a:defRPr>
            </a:lvl7pPr>
            <a:lvl8pPr marL="4080883" indent="-272059" algn="l" defTabSz="1088236" rtl="0" eaLnBrk="1" latinLnBrk="0" hangingPunct="1">
              <a:spcBef>
                <a:spcPct val="20000"/>
              </a:spcBef>
              <a:buFont typeface="Arial" pitchFamily="34" charset="0"/>
              <a:buNone/>
              <a:defRPr sz="2398" kern="1200">
                <a:solidFill>
                  <a:schemeClr val="tx1"/>
                </a:solidFill>
                <a:latin typeface="+mn-lt"/>
                <a:ea typeface="+mn-ea"/>
                <a:cs typeface="+mn-cs"/>
              </a:defRPr>
            </a:lvl8pPr>
            <a:lvl9pPr marL="4625000" indent="-272059" algn="l" defTabSz="1088236" rtl="0" eaLnBrk="1" latinLnBrk="0" hangingPunct="1">
              <a:spcBef>
                <a:spcPct val="20000"/>
              </a:spcBef>
              <a:buFont typeface="Arial" pitchFamily="34" charset="0"/>
              <a:buNone/>
              <a:defRPr sz="2398" kern="1200">
                <a:solidFill>
                  <a:schemeClr val="tx1"/>
                </a:solidFill>
                <a:latin typeface="+mn-lt"/>
                <a:ea typeface="+mn-ea"/>
                <a:cs typeface="+mn-cs"/>
              </a:defRPr>
            </a:lvl9pPr>
          </a:lstStyle>
          <a:p>
            <a:pPr marL="0" indent="0">
              <a:buNone/>
            </a:pPr>
            <a:r>
              <a:rPr lang="en-US" altLang="en-US" dirty="0" err="1">
                <a:solidFill>
                  <a:srgbClr val="00B0F0"/>
                </a:solidFill>
              </a:rPr>
              <a:t>Propósito</a:t>
            </a:r>
            <a:r>
              <a:rPr lang="en-US" altLang="en-US" dirty="0">
                <a:solidFill>
                  <a:srgbClr val="00B0F0"/>
                </a:solidFill>
              </a:rPr>
              <a:t> &amp; </a:t>
            </a:r>
            <a:r>
              <a:rPr lang="en-US" altLang="en-US" dirty="0" err="1">
                <a:solidFill>
                  <a:srgbClr val="00B0F0"/>
                </a:solidFill>
              </a:rPr>
              <a:t>Destino</a:t>
            </a:r>
            <a:r>
              <a:rPr lang="en-US" altLang="en-US" dirty="0">
                <a:solidFill>
                  <a:srgbClr val="00B0F0"/>
                </a:solidFill>
              </a:rPr>
              <a:t>:
</a:t>
            </a:r>
            <a:r>
              <a:rPr lang="pt-BR" altLang="en-US" sz="2000" dirty="0"/>
              <a:t>Melhoria de documentos através de SOPs novos/atualizados, Normas, Matrizes Q, plano de treinamento, etc.</a:t>
            </a:r>
            <a:br>
              <a:rPr lang="sv-SE" altLang="en-US" sz="2000" dirty="0"/>
            </a:br>
            <a:endParaRPr lang="sv-SE" altLang="en-US" sz="2000" dirty="0"/>
          </a:p>
          <a:p>
            <a:pPr marL="57150" indent="0">
              <a:buNone/>
            </a:pPr>
            <a:r>
              <a:rPr lang="sv-SE" altLang="en-US" dirty="0">
                <a:solidFill>
                  <a:srgbClr val="00B0F0"/>
                </a:solidFill>
              </a:rPr>
              <a:t>Escopo e limitações:</a:t>
            </a:r>
            <a:br>
              <a:rPr lang="sv-SE" altLang="en-US" dirty="0">
                <a:solidFill>
                  <a:srgbClr val="00B0F0"/>
                </a:solidFill>
              </a:rPr>
            </a:br>
            <a:r>
              <a:rPr lang="pt-BR" altLang="en-US" sz="2000" dirty="0"/>
              <a:t>Demonstre como os resultados alcançados serão sustentados com o tempo: não há recorrência da causa.</a:t>
            </a:r>
            <a:endParaRPr lang="en-US" altLang="sv-SE" sz="2000" dirty="0"/>
          </a:p>
        </p:txBody>
      </p:sp>
      <p:sp>
        <p:nvSpPr>
          <p:cNvPr id="19" name="Text Placeholder 11">
            <a:extLst>
              <a:ext uri="{FF2B5EF4-FFF2-40B4-BE49-F238E27FC236}">
                <a16:creationId xmlns:a16="http://schemas.microsoft.com/office/drawing/2014/main" id="{1E0C8D60-9D04-4BC2-8D4F-B1F0BB8E14F9}"/>
              </a:ext>
            </a:extLst>
          </p:cNvPr>
          <p:cNvSpPr>
            <a:spLocks noGrp="1"/>
          </p:cNvSpPr>
          <p:nvPr>
            <p:ph type="body" sz="quarter" idx="13"/>
          </p:nvPr>
        </p:nvSpPr>
        <p:spPr>
          <a:xfrm>
            <a:off x="1582047" y="900000"/>
            <a:ext cx="9936000" cy="432000"/>
          </a:xfrm>
        </p:spPr>
        <p:txBody>
          <a:bodyPr/>
          <a:lstStyle/>
          <a:p>
            <a:r>
              <a:rPr lang="en-US" dirty="0" err="1"/>
              <a:t>Responsabilidade</a:t>
            </a:r>
            <a:r>
              <a:rPr lang="en-US" dirty="0"/>
              <a:t> da </a:t>
            </a:r>
            <a:r>
              <a:rPr lang="en-US" dirty="0" err="1"/>
              <a:t>Equipe</a:t>
            </a:r>
            <a:r>
              <a:rPr lang="en-US" dirty="0"/>
              <a:t>
</a:t>
            </a:r>
          </a:p>
        </p:txBody>
      </p:sp>
    </p:spTree>
    <p:extLst>
      <p:ext uri="{BB962C8B-B14F-4D97-AF65-F5344CB8AC3E}">
        <p14:creationId xmlns:p14="http://schemas.microsoft.com/office/powerpoint/2010/main" val="1820534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024C509-AA1D-4DE6-80E7-E70AD0A8691D}"/>
              </a:ext>
            </a:extLst>
          </p:cNvPr>
          <p:cNvSpPr>
            <a:spLocks noGrp="1"/>
          </p:cNvSpPr>
          <p:nvPr>
            <p:ph type="title"/>
          </p:nvPr>
        </p:nvSpPr>
        <p:spPr>
          <a:xfrm>
            <a:off x="1582739" y="482400"/>
            <a:ext cx="9936000" cy="432000"/>
          </a:xfrm>
        </p:spPr>
        <p:txBody>
          <a:bodyPr/>
          <a:lstStyle/>
          <a:p>
            <a:r>
              <a:rPr lang="sv-SE" dirty="0"/>
              <a:t>Passo 12. Planos futuros
</a:t>
            </a:r>
            <a:endParaRPr lang="en-GB" dirty="0"/>
          </a:p>
        </p:txBody>
      </p:sp>
      <p:sp>
        <p:nvSpPr>
          <p:cNvPr id="3" name="Content Placeholder 2">
            <a:extLst>
              <a:ext uri="{FF2B5EF4-FFF2-40B4-BE49-F238E27FC236}">
                <a16:creationId xmlns:a16="http://schemas.microsoft.com/office/drawing/2014/main" id="{E35A12F6-71A9-42BA-8C7F-EEFB421B727E}"/>
              </a:ext>
            </a:extLst>
          </p:cNvPr>
          <p:cNvSpPr>
            <a:spLocks noGrp="1"/>
          </p:cNvSpPr>
          <p:nvPr>
            <p:ph idx="1"/>
          </p:nvPr>
        </p:nvSpPr>
        <p:spPr>
          <a:xfrm>
            <a:off x="705930" y="1471649"/>
            <a:ext cx="3760341" cy="5068029"/>
          </a:xfrm>
          <a:ln>
            <a:solidFill>
              <a:schemeClr val="tx1"/>
            </a:solidFill>
          </a:ln>
        </p:spPr>
        <p:txBody>
          <a:bodyPr/>
          <a:lstStyle/>
          <a:p>
            <a:pPr marL="0" indent="0">
              <a:buNone/>
            </a:pPr>
            <a:r>
              <a:rPr lang="en-US" altLang="en-US" sz="2000" dirty="0" err="1">
                <a:solidFill>
                  <a:srgbClr val="00B0F0"/>
                </a:solidFill>
              </a:rPr>
              <a:t>Propósito</a:t>
            </a:r>
            <a:r>
              <a:rPr lang="en-US" altLang="en-US" sz="2000" dirty="0">
                <a:solidFill>
                  <a:srgbClr val="00B0F0"/>
                </a:solidFill>
              </a:rPr>
              <a:t> &amp; </a:t>
            </a:r>
            <a:r>
              <a:rPr lang="en-US" altLang="en-US" sz="2000" dirty="0" err="1">
                <a:solidFill>
                  <a:srgbClr val="00B0F0"/>
                </a:solidFill>
              </a:rPr>
              <a:t>Destino</a:t>
            </a:r>
            <a:r>
              <a:rPr lang="en-US" altLang="en-US" sz="2000" dirty="0">
                <a:solidFill>
                  <a:srgbClr val="00B0F0"/>
                </a:solidFill>
              </a:rPr>
              <a:t>:</a:t>
            </a:r>
          </a:p>
          <a:p>
            <a:pPr marL="57150" indent="0">
              <a:buNone/>
            </a:pPr>
            <a:r>
              <a:rPr lang="pt-BR" altLang="en-US" sz="1800" dirty="0"/>
              <a:t>Consolidar as atividades-chave potencialmente reaplicadas a outros casos/áreas com perdas semelhantes para acelerar sua melhoria.
Capture o aprendizado chave da equipe para que outras equipes possam aprender com ele.
</a:t>
            </a:r>
            <a:r>
              <a:rPr lang="sv-SE" altLang="en-US" sz="2000" dirty="0">
                <a:solidFill>
                  <a:srgbClr val="00B0F0"/>
                </a:solidFill>
              </a:rPr>
              <a:t>Escopo e limitações:</a:t>
            </a:r>
            <a:br>
              <a:rPr lang="sv-SE" altLang="en-US" sz="2000" dirty="0"/>
            </a:br>
            <a:r>
              <a:rPr lang="pt-BR" altLang="en-US" sz="1800" dirty="0"/>
              <a:t>O que deve ser feito para sustentar e controlar os resultados.
Existe algo que a equipe encontrou além de seu escopo que precisa ser entregue ao Pillar /outra equipe?
</a:t>
            </a:r>
            <a:endParaRPr lang="en-US" altLang="sv-SE" sz="1800" dirty="0"/>
          </a:p>
        </p:txBody>
      </p:sp>
      <p:sp>
        <p:nvSpPr>
          <p:cNvPr id="8" name="Content Placeholder 2">
            <a:extLst>
              <a:ext uri="{FF2B5EF4-FFF2-40B4-BE49-F238E27FC236}">
                <a16:creationId xmlns:a16="http://schemas.microsoft.com/office/drawing/2014/main" id="{83C102CC-97D1-4A7D-8F9C-210535772235}"/>
              </a:ext>
            </a:extLst>
          </p:cNvPr>
          <p:cNvSpPr txBox="1">
            <a:spLocks/>
          </p:cNvSpPr>
          <p:nvPr/>
        </p:nvSpPr>
        <p:spPr>
          <a:xfrm>
            <a:off x="4736552" y="1471649"/>
            <a:ext cx="7137436" cy="5068029"/>
          </a:xfrm>
          <a:prstGeom prst="rect">
            <a:avLst/>
          </a:prstGeom>
          <a:ln>
            <a:solidFill>
              <a:schemeClr val="tx1"/>
            </a:solidFill>
          </a:ln>
        </p:spPr>
        <p:txBody>
          <a:bodyPr vert="horz" lIns="107888" tIns="53944" rIns="107888" bIns="53944" rtlCol="0">
            <a:noAutofit/>
          </a:bodyPr>
          <a:lstStyle>
            <a:lvl1pPr marL="359928" indent="-359928" algn="l" defTabSz="1089107" rtl="0" eaLnBrk="1" latinLnBrk="0" hangingPunct="1">
              <a:lnSpc>
                <a:spcPct val="100000"/>
              </a:lnSpc>
              <a:spcBef>
                <a:spcPts val="600"/>
              </a:spcBef>
              <a:buClr>
                <a:schemeClr val="tx2"/>
              </a:buClr>
              <a:buSzPct val="80000"/>
              <a:buFont typeface="Arial" pitchFamily="34" charset="0"/>
              <a:buChar char="►"/>
              <a:tabLst/>
              <a:defRPr sz="2400" kern="1200">
                <a:solidFill>
                  <a:schemeClr val="tx1"/>
                </a:solidFill>
                <a:latin typeface="+mn-lt"/>
                <a:ea typeface="+mn-ea"/>
                <a:cs typeface="+mn-cs"/>
              </a:defRPr>
            </a:lvl1pPr>
            <a:lvl2pPr marL="539892" indent="-180939" algn="l" defTabSz="1089107"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2pPr>
            <a:lvl3pPr marL="719856" indent="-179964" algn="l" defTabSz="1089107"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3pPr>
            <a:lvl4pPr marL="899820" indent="-180939" algn="l" defTabSz="1089107"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4pPr>
            <a:lvl5pPr marL="1079784" indent="-180939" algn="l" defTabSz="1089107"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5pPr>
            <a:lvl6pPr marL="1179866" indent="0" algn="l" defTabSz="1089107" rtl="0" eaLnBrk="1" latinLnBrk="0" hangingPunct="1">
              <a:lnSpc>
                <a:spcPts val="2858"/>
              </a:lnSpc>
              <a:spcBef>
                <a:spcPts val="0"/>
              </a:spcBef>
              <a:buFontTx/>
              <a:buNone/>
              <a:defRPr sz="2400" kern="1200">
                <a:solidFill>
                  <a:schemeClr val="tx1"/>
                </a:solidFill>
                <a:latin typeface="+mn-lt"/>
                <a:ea typeface="+mn-ea"/>
                <a:cs typeface="+mn-cs"/>
              </a:defRPr>
            </a:lvl6pPr>
            <a:lvl7pPr marL="1179866" indent="0" algn="l" defTabSz="1089107" rtl="0" eaLnBrk="1" latinLnBrk="0" hangingPunct="1">
              <a:spcBef>
                <a:spcPct val="20000"/>
              </a:spcBef>
              <a:buFontTx/>
              <a:buNone/>
              <a:defRPr sz="2400" kern="1200">
                <a:solidFill>
                  <a:schemeClr val="tx1"/>
                </a:solidFill>
                <a:latin typeface="+mn-lt"/>
                <a:ea typeface="+mn-ea"/>
                <a:cs typeface="+mn-cs"/>
              </a:defRPr>
            </a:lvl7pPr>
            <a:lvl8pPr marL="4084151" indent="-272277" algn="l" defTabSz="1089107" rtl="0" eaLnBrk="1" latinLnBrk="0" hangingPunct="1">
              <a:spcBef>
                <a:spcPct val="20000"/>
              </a:spcBef>
              <a:buFont typeface="Arial" pitchFamily="34" charset="0"/>
              <a:buNone/>
              <a:defRPr sz="2400" kern="1200">
                <a:solidFill>
                  <a:schemeClr val="tx1"/>
                </a:solidFill>
                <a:latin typeface="+mn-lt"/>
                <a:ea typeface="+mn-ea"/>
                <a:cs typeface="+mn-cs"/>
              </a:defRPr>
            </a:lvl8pPr>
            <a:lvl9pPr marL="4628704" indent="-272277" algn="l" defTabSz="1089107" rtl="0" eaLnBrk="1" latinLnBrk="0" hangingPunct="1">
              <a:spcBef>
                <a:spcPct val="20000"/>
              </a:spcBef>
              <a:buFont typeface="Arial" pitchFamily="34" charset="0"/>
              <a:buNone/>
              <a:defRPr sz="2400" kern="1200">
                <a:solidFill>
                  <a:schemeClr val="tx1"/>
                </a:solidFill>
                <a:latin typeface="+mn-lt"/>
                <a:ea typeface="+mn-ea"/>
                <a:cs typeface="+mn-cs"/>
              </a:defRPr>
            </a:lvl9pPr>
          </a:lstStyle>
          <a:p>
            <a:pPr marL="0" indent="0">
              <a:spcBef>
                <a:spcPts val="0"/>
              </a:spcBef>
              <a:buNone/>
            </a:pPr>
            <a:r>
              <a:rPr lang="sv-SE" altLang="en-US" sz="1998" b="1" dirty="0"/>
              <a:t>Ilustre etapas futuras: </a:t>
            </a:r>
            <a:r>
              <a:rPr lang="sv-SE" altLang="en-US" sz="1998" dirty="0">
                <a:solidFill>
                  <a:srgbClr val="8B9FDA"/>
                </a:solidFill>
              </a:rPr>
              <a:t>(</a:t>
            </a:r>
            <a:r>
              <a:rPr lang="pt-BR" altLang="en-US" sz="1998" i="1" dirty="0">
                <a:solidFill>
                  <a:schemeClr val="tx2">
                    <a:lumMod val="60000"/>
                    <a:lumOff val="40000"/>
                  </a:schemeClr>
                </a:solidFill>
              </a:rPr>
              <a:t>Resumir o aprendizado chave para que os outros aprendam ou evitem os mesmos erros, etc.)</a:t>
            </a:r>
            <a:endParaRPr lang="sv-SE" altLang="en-US" sz="1998" b="1" dirty="0"/>
          </a:p>
        </p:txBody>
      </p:sp>
      <p:pic>
        <p:nvPicPr>
          <p:cNvPr id="5" name="Picture 4" descr="A screenshot of a social media post&#10;&#10;Description generated with very high confidence">
            <a:extLst>
              <a:ext uri="{FF2B5EF4-FFF2-40B4-BE49-F238E27FC236}">
                <a16:creationId xmlns:a16="http://schemas.microsoft.com/office/drawing/2014/main" id="{115E9087-5C4D-495E-996A-3D32C51219D0}"/>
              </a:ext>
            </a:extLst>
          </p:cNvPr>
          <p:cNvPicPr>
            <a:picLocks noChangeAspect="1"/>
          </p:cNvPicPr>
          <p:nvPr/>
        </p:nvPicPr>
        <p:blipFill rotWithShape="1">
          <a:blip r:embed="rId3"/>
          <a:srcRect l="351"/>
          <a:stretch/>
        </p:blipFill>
        <p:spPr>
          <a:xfrm>
            <a:off x="5408518" y="2550415"/>
            <a:ext cx="5901596" cy="3625828"/>
          </a:xfrm>
          <a:prstGeom prst="rect">
            <a:avLst/>
          </a:prstGeom>
        </p:spPr>
      </p:pic>
      <p:sp>
        <p:nvSpPr>
          <p:cNvPr id="14" name="Slide Number Placeholder 13">
            <a:extLst>
              <a:ext uri="{FF2B5EF4-FFF2-40B4-BE49-F238E27FC236}">
                <a16:creationId xmlns:a16="http://schemas.microsoft.com/office/drawing/2014/main" id="{96AF52D2-DED6-4B9B-9DCB-52CDF08139DA}"/>
              </a:ext>
            </a:extLst>
          </p:cNvPr>
          <p:cNvSpPr>
            <a:spLocks noGrp="1"/>
          </p:cNvSpPr>
          <p:nvPr>
            <p:ph type="sldNum" sz="quarter" idx="4"/>
          </p:nvPr>
        </p:nvSpPr>
        <p:spPr/>
        <p:txBody>
          <a:bodyPr/>
          <a:lstStyle/>
          <a:p>
            <a:fld id="{6DBB0C6A-B416-463A-A4D5-45910E1EA918}" type="slidenum">
              <a:rPr lang="en-GB" smtClean="0"/>
              <a:pPr/>
              <a:t>16</a:t>
            </a:fld>
            <a:endParaRPr lang="en-GB" dirty="0"/>
          </a:p>
        </p:txBody>
      </p:sp>
      <p:sp>
        <p:nvSpPr>
          <p:cNvPr id="15" name="Text Placeholder 11">
            <a:extLst>
              <a:ext uri="{FF2B5EF4-FFF2-40B4-BE49-F238E27FC236}">
                <a16:creationId xmlns:a16="http://schemas.microsoft.com/office/drawing/2014/main" id="{CA392D87-F11A-473B-ACB6-B3C591C0B5D9}"/>
              </a:ext>
            </a:extLst>
          </p:cNvPr>
          <p:cNvSpPr>
            <a:spLocks noGrp="1"/>
          </p:cNvSpPr>
          <p:nvPr>
            <p:ph type="body" sz="quarter" idx="13"/>
          </p:nvPr>
        </p:nvSpPr>
        <p:spPr>
          <a:xfrm>
            <a:off x="1582047" y="900000"/>
            <a:ext cx="9936000" cy="432000"/>
          </a:xfrm>
        </p:spPr>
        <p:txBody>
          <a:bodyPr/>
          <a:lstStyle/>
          <a:p>
            <a:r>
              <a:rPr lang="en-US" dirty="0" err="1"/>
              <a:t>Responsabilidade</a:t>
            </a:r>
            <a:r>
              <a:rPr lang="en-US" dirty="0"/>
              <a:t> da </a:t>
            </a:r>
            <a:r>
              <a:rPr lang="en-US" dirty="0" err="1"/>
              <a:t>Equipe</a:t>
            </a:r>
            <a:endParaRPr lang="en-US" dirty="0"/>
          </a:p>
        </p:txBody>
      </p:sp>
    </p:spTree>
    <p:extLst>
      <p:ext uri="{BB962C8B-B14F-4D97-AF65-F5344CB8AC3E}">
        <p14:creationId xmlns:p14="http://schemas.microsoft.com/office/powerpoint/2010/main" val="342665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drawing, plate&#10;&#10;Description automatically generated">
            <a:extLst>
              <a:ext uri="{FF2B5EF4-FFF2-40B4-BE49-F238E27FC236}">
                <a16:creationId xmlns:a16="http://schemas.microsoft.com/office/drawing/2014/main" id="{86496C34-ED4E-41E3-A7BD-1246012FF144}"/>
              </a:ext>
            </a:extLst>
          </p:cNvPr>
          <p:cNvPicPr>
            <a:picLocks noChangeAspect="1"/>
          </p:cNvPicPr>
          <p:nvPr/>
        </p:nvPicPr>
        <p:blipFill>
          <a:blip r:embed="rId3"/>
          <a:stretch>
            <a:fillRect/>
          </a:stretch>
        </p:blipFill>
        <p:spPr>
          <a:xfrm>
            <a:off x="4093083" y="2916710"/>
            <a:ext cx="4095169" cy="1080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0ECF0-F4AB-4130-BD4A-EE86565C489A}"/>
              </a:ext>
            </a:extLst>
          </p:cNvPr>
          <p:cNvSpPr>
            <a:spLocks noGrp="1"/>
          </p:cNvSpPr>
          <p:nvPr>
            <p:ph type="title"/>
          </p:nvPr>
        </p:nvSpPr>
        <p:spPr>
          <a:xfrm>
            <a:off x="1587443" y="485466"/>
            <a:ext cx="9925661" cy="791176"/>
          </a:xfrm>
        </p:spPr>
        <p:txBody>
          <a:bodyPr/>
          <a:lstStyle/>
          <a:p>
            <a:r>
              <a:rPr lang="pt-BR" dirty="0"/>
              <a:t>Kaizen</a:t>
            </a:r>
          </a:p>
        </p:txBody>
      </p:sp>
      <p:grpSp>
        <p:nvGrpSpPr>
          <p:cNvPr id="6" name="Group 5">
            <a:extLst>
              <a:ext uri="{FF2B5EF4-FFF2-40B4-BE49-F238E27FC236}">
                <a16:creationId xmlns:a16="http://schemas.microsoft.com/office/drawing/2014/main" id="{7A57BBEE-B770-421C-9410-5086EFA16028}"/>
              </a:ext>
            </a:extLst>
          </p:cNvPr>
          <p:cNvGrpSpPr/>
          <p:nvPr/>
        </p:nvGrpSpPr>
        <p:grpSpPr>
          <a:xfrm>
            <a:off x="2297148" y="1334151"/>
            <a:ext cx="8002070" cy="5040759"/>
            <a:chOff x="2354529" y="1339908"/>
            <a:chExt cx="8018749" cy="5051266"/>
          </a:xfrm>
        </p:grpSpPr>
        <p:sp>
          <p:nvSpPr>
            <p:cNvPr id="7" name="Rounded Rectangle 10">
              <a:extLst>
                <a:ext uri="{FF2B5EF4-FFF2-40B4-BE49-F238E27FC236}">
                  <a16:creationId xmlns:a16="http://schemas.microsoft.com/office/drawing/2014/main" id="{89291699-A5F0-4F29-A524-65695BC93016}"/>
                </a:ext>
              </a:extLst>
            </p:cNvPr>
            <p:cNvSpPr/>
            <p:nvPr/>
          </p:nvSpPr>
          <p:spPr>
            <a:xfrm>
              <a:off x="2354529" y="1345517"/>
              <a:ext cx="1997616" cy="264940"/>
            </a:xfrm>
            <a:prstGeom prst="roundRect">
              <a:avLst>
                <a:gd name="adj" fmla="val 1261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3486">
                <a:defRPr/>
              </a:pPr>
              <a:r>
                <a:rPr lang="pt-BR" sz="1596">
                  <a:solidFill>
                    <a:srgbClr val="FFFFFF"/>
                  </a:solidFill>
                  <a:latin typeface="Arial"/>
                </a:rPr>
                <a:t>O que é?</a:t>
              </a:r>
              <a:endParaRPr lang="en-GB" sz="1596">
                <a:solidFill>
                  <a:srgbClr val="FFFFFF"/>
                </a:solidFill>
                <a:latin typeface="Arial"/>
              </a:endParaRPr>
            </a:p>
          </p:txBody>
        </p:sp>
        <p:sp>
          <p:nvSpPr>
            <p:cNvPr id="8" name="Rounded Rectangle 14">
              <a:extLst>
                <a:ext uri="{FF2B5EF4-FFF2-40B4-BE49-F238E27FC236}">
                  <a16:creationId xmlns:a16="http://schemas.microsoft.com/office/drawing/2014/main" id="{194CAEAC-D401-4585-B746-5234ED8B53D5}"/>
                </a:ext>
              </a:extLst>
            </p:cNvPr>
            <p:cNvSpPr/>
            <p:nvPr/>
          </p:nvSpPr>
          <p:spPr>
            <a:xfrm>
              <a:off x="6415567" y="1666005"/>
              <a:ext cx="3957711" cy="2416139"/>
            </a:xfrm>
            <a:prstGeom prst="roundRect">
              <a:avLst>
                <a:gd name="adj" fmla="val 405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80238" lvl="1" indent="-285179" algn="just" defTabSz="913486">
                <a:lnSpc>
                  <a:spcPct val="150000"/>
                </a:lnSpc>
                <a:buFont typeface="Arial" panose="020B0604020202020204" pitchFamily="34" charset="0"/>
                <a:buChar char="•"/>
                <a:defRPr/>
              </a:pPr>
              <a:r>
                <a:rPr lang="en-GB" altLang="es-AR" sz="1348" dirty="0" err="1">
                  <a:solidFill>
                    <a:srgbClr val="023F88"/>
                  </a:solidFill>
                  <a:latin typeface="Arial"/>
                </a:rPr>
                <a:t>Descrever</a:t>
              </a:r>
              <a:r>
                <a:rPr lang="en-GB" altLang="es-AR" sz="1348" dirty="0">
                  <a:solidFill>
                    <a:srgbClr val="023F88"/>
                  </a:solidFill>
                  <a:latin typeface="Arial"/>
                </a:rPr>
                <a:t> </a:t>
              </a:r>
              <a:r>
                <a:rPr lang="en-GB" altLang="es-AR" sz="1348" dirty="0" err="1">
                  <a:solidFill>
                    <a:srgbClr val="023F88"/>
                  </a:solidFill>
                  <a:latin typeface="Arial"/>
                </a:rPr>
                <a:t>uma</a:t>
              </a:r>
              <a:r>
                <a:rPr lang="en-GB" altLang="es-AR" sz="1348" dirty="0">
                  <a:solidFill>
                    <a:srgbClr val="023F88"/>
                  </a:solidFill>
                  <a:latin typeface="Arial"/>
                </a:rPr>
                <a:t> </a:t>
              </a:r>
              <a:r>
                <a:rPr lang="en-GB" altLang="es-AR" sz="1348" dirty="0" err="1">
                  <a:solidFill>
                    <a:srgbClr val="023F88"/>
                  </a:solidFill>
                  <a:latin typeface="Arial"/>
                </a:rPr>
                <a:t>situação</a:t>
              </a:r>
              <a:r>
                <a:rPr lang="en-GB" altLang="es-AR" sz="1348" dirty="0">
                  <a:solidFill>
                    <a:srgbClr val="023F88"/>
                  </a:solidFill>
                  <a:latin typeface="Arial"/>
                </a:rPr>
                <a:t> de </a:t>
              </a:r>
              <a:r>
                <a:rPr lang="en-GB" altLang="es-AR" sz="1348" dirty="0" err="1">
                  <a:solidFill>
                    <a:srgbClr val="023F88"/>
                  </a:solidFill>
                  <a:latin typeface="Arial"/>
                </a:rPr>
                <a:t>falha</a:t>
              </a:r>
              <a:r>
                <a:rPr lang="en-GB" altLang="es-AR" sz="1348" dirty="0">
                  <a:solidFill>
                    <a:srgbClr val="023F88"/>
                  </a:solidFill>
                  <a:latin typeface="Arial"/>
                </a:rPr>
                <a:t> e/</a:t>
              </a:r>
              <a:r>
                <a:rPr lang="en-GB" altLang="es-AR" sz="1348" dirty="0" err="1">
                  <a:solidFill>
                    <a:srgbClr val="023F88"/>
                  </a:solidFill>
                  <a:latin typeface="Arial"/>
                </a:rPr>
                <a:t>ou</a:t>
              </a:r>
              <a:r>
                <a:rPr lang="en-GB" altLang="es-AR" sz="1348" dirty="0">
                  <a:solidFill>
                    <a:srgbClr val="023F88"/>
                  </a:solidFill>
                  <a:latin typeface="Arial"/>
                </a:rPr>
                <a:t> </a:t>
              </a:r>
              <a:r>
                <a:rPr lang="en-GB" altLang="es-AR" sz="1348" dirty="0" err="1">
                  <a:solidFill>
                    <a:srgbClr val="023F88"/>
                  </a:solidFill>
                  <a:latin typeface="Arial"/>
                </a:rPr>
                <a:t>oportunidade</a:t>
              </a:r>
              <a:r>
                <a:rPr lang="en-GB" altLang="es-AR" sz="1348" dirty="0">
                  <a:solidFill>
                    <a:srgbClr val="023F88"/>
                  </a:solidFill>
                  <a:latin typeface="Arial"/>
                </a:rPr>
                <a:t> de </a:t>
              </a:r>
              <a:r>
                <a:rPr lang="en-GB" altLang="es-AR" sz="1348" dirty="0" err="1">
                  <a:solidFill>
                    <a:srgbClr val="023F88"/>
                  </a:solidFill>
                  <a:latin typeface="Arial"/>
                </a:rPr>
                <a:t>melhoria</a:t>
              </a:r>
              <a:endParaRPr lang="en-GB" altLang="es-AR" sz="1348" dirty="0">
                <a:solidFill>
                  <a:srgbClr val="023F88"/>
                </a:solidFill>
                <a:latin typeface="Arial"/>
              </a:endParaRPr>
            </a:p>
            <a:p>
              <a:pPr marL="380238" lvl="1" indent="-285179" algn="just" defTabSz="913486">
                <a:lnSpc>
                  <a:spcPct val="150000"/>
                </a:lnSpc>
                <a:buFont typeface="Arial" panose="020B0604020202020204" pitchFamily="34" charset="0"/>
                <a:buChar char="•"/>
                <a:defRPr/>
              </a:pPr>
              <a:r>
                <a:rPr lang="en-GB" altLang="es-AR" sz="1348" dirty="0" err="1">
                  <a:solidFill>
                    <a:srgbClr val="023F88"/>
                  </a:solidFill>
                  <a:latin typeface="Arial"/>
                </a:rPr>
                <a:t>Seguir</a:t>
              </a:r>
              <a:r>
                <a:rPr lang="en-GB" altLang="es-AR" sz="1348" dirty="0">
                  <a:solidFill>
                    <a:srgbClr val="023F88"/>
                  </a:solidFill>
                  <a:latin typeface="Arial"/>
                </a:rPr>
                <a:t> um </a:t>
              </a:r>
              <a:r>
                <a:rPr lang="en-GB" altLang="es-AR" sz="1348" dirty="0" err="1">
                  <a:solidFill>
                    <a:srgbClr val="023F88"/>
                  </a:solidFill>
                  <a:latin typeface="Arial"/>
                </a:rPr>
                <a:t>fluxo</a:t>
              </a:r>
              <a:r>
                <a:rPr lang="en-GB" altLang="es-AR" sz="1348" dirty="0">
                  <a:solidFill>
                    <a:srgbClr val="023F88"/>
                  </a:solidFill>
                  <a:latin typeface="Arial"/>
                </a:rPr>
                <a:t> </a:t>
              </a:r>
              <a:r>
                <a:rPr lang="en-GB" altLang="es-AR" sz="1348" dirty="0" err="1">
                  <a:solidFill>
                    <a:srgbClr val="023F88"/>
                  </a:solidFill>
                  <a:latin typeface="Arial"/>
                </a:rPr>
                <a:t>lógico</a:t>
              </a:r>
              <a:r>
                <a:rPr lang="en-GB" altLang="es-AR" sz="1348" dirty="0">
                  <a:solidFill>
                    <a:srgbClr val="023F88"/>
                  </a:solidFill>
                  <a:latin typeface="Arial"/>
                </a:rPr>
                <a:t> </a:t>
              </a:r>
              <a:r>
                <a:rPr lang="en-GB" altLang="es-AR" sz="1348" dirty="0" err="1">
                  <a:solidFill>
                    <a:srgbClr val="023F88"/>
                  </a:solidFill>
                  <a:latin typeface="Arial"/>
                </a:rPr>
                <a:t>na</a:t>
              </a:r>
              <a:r>
                <a:rPr lang="en-GB" altLang="es-AR" sz="1348" dirty="0">
                  <a:solidFill>
                    <a:srgbClr val="023F88"/>
                  </a:solidFill>
                  <a:latin typeface="Arial"/>
                </a:rPr>
                <a:t> </a:t>
              </a:r>
              <a:r>
                <a:rPr lang="en-GB" altLang="es-AR" sz="1348" dirty="0" err="1">
                  <a:solidFill>
                    <a:srgbClr val="023F88"/>
                  </a:solidFill>
                  <a:latin typeface="Arial"/>
                </a:rPr>
                <a:t>abordagem</a:t>
              </a:r>
              <a:r>
                <a:rPr lang="en-GB" altLang="es-AR" sz="1348" dirty="0">
                  <a:solidFill>
                    <a:srgbClr val="023F88"/>
                  </a:solidFill>
                  <a:latin typeface="Arial"/>
                </a:rPr>
                <a:t> do </a:t>
              </a:r>
              <a:r>
                <a:rPr lang="en-GB" altLang="es-AR" sz="1348" dirty="0" err="1">
                  <a:solidFill>
                    <a:srgbClr val="023F88"/>
                  </a:solidFill>
                  <a:latin typeface="Arial"/>
                </a:rPr>
                <a:t>fenômeno</a:t>
              </a:r>
              <a:endParaRPr lang="en-GB" altLang="es-AR" sz="1348" dirty="0">
                <a:solidFill>
                  <a:srgbClr val="023F88"/>
                </a:solidFill>
                <a:latin typeface="Arial"/>
              </a:endParaRPr>
            </a:p>
            <a:p>
              <a:pPr marL="380238" lvl="1" indent="-285179" algn="just" defTabSz="913486">
                <a:lnSpc>
                  <a:spcPct val="150000"/>
                </a:lnSpc>
                <a:buFont typeface="Arial" panose="020B0604020202020204" pitchFamily="34" charset="0"/>
                <a:buChar char="•"/>
                <a:defRPr/>
              </a:pPr>
              <a:r>
                <a:rPr lang="pt-BR" sz="1348" dirty="0">
                  <a:solidFill>
                    <a:srgbClr val="023F88"/>
                  </a:solidFill>
                  <a:latin typeface="Arial"/>
                </a:rPr>
                <a:t>Intervir nas perdas através da restauração do padrão</a:t>
              </a:r>
              <a:endParaRPr lang="en-GB" altLang="es-AR" sz="1348" dirty="0">
                <a:solidFill>
                  <a:srgbClr val="023F88"/>
                </a:solidFill>
                <a:latin typeface="Arial"/>
              </a:endParaRPr>
            </a:p>
          </p:txBody>
        </p:sp>
        <p:sp>
          <p:nvSpPr>
            <p:cNvPr id="9" name="Rounded Rectangle 15">
              <a:extLst>
                <a:ext uri="{FF2B5EF4-FFF2-40B4-BE49-F238E27FC236}">
                  <a16:creationId xmlns:a16="http://schemas.microsoft.com/office/drawing/2014/main" id="{793F0917-0767-4BAA-94EB-8E39E4CC2EC8}"/>
                </a:ext>
              </a:extLst>
            </p:cNvPr>
            <p:cNvSpPr/>
            <p:nvPr/>
          </p:nvSpPr>
          <p:spPr>
            <a:xfrm>
              <a:off x="8192782" y="1339908"/>
              <a:ext cx="2180493" cy="289010"/>
            </a:xfrm>
            <a:prstGeom prst="roundRect">
              <a:avLst>
                <a:gd name="adj" fmla="val 1261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3486">
                <a:defRPr/>
              </a:pPr>
              <a:r>
                <a:rPr lang="pt-BR" sz="1596">
                  <a:solidFill>
                    <a:srgbClr val="FFFFFF"/>
                  </a:solidFill>
                  <a:latin typeface="Arial"/>
                </a:rPr>
                <a:t>Para que serve?</a:t>
              </a:r>
              <a:endParaRPr lang="en-GB" sz="1596">
                <a:solidFill>
                  <a:srgbClr val="FFFFFF"/>
                </a:solidFill>
                <a:latin typeface="Arial"/>
              </a:endParaRPr>
            </a:p>
          </p:txBody>
        </p:sp>
        <p:sp>
          <p:nvSpPr>
            <p:cNvPr id="10" name="Rounded Rectangle 21">
              <a:extLst>
                <a:ext uri="{FF2B5EF4-FFF2-40B4-BE49-F238E27FC236}">
                  <a16:creationId xmlns:a16="http://schemas.microsoft.com/office/drawing/2014/main" id="{0BFD8E7E-054E-40C1-923E-838D05752F22}"/>
                </a:ext>
              </a:extLst>
            </p:cNvPr>
            <p:cNvSpPr/>
            <p:nvPr/>
          </p:nvSpPr>
          <p:spPr>
            <a:xfrm>
              <a:off x="2354529" y="1666297"/>
              <a:ext cx="3957711" cy="1707371"/>
            </a:xfrm>
            <a:prstGeom prst="roundRect">
              <a:avLst>
                <a:gd name="adj" fmla="val 405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defTabSz="913486">
                <a:lnSpc>
                  <a:spcPct val="150000"/>
                </a:lnSpc>
                <a:spcBef>
                  <a:spcPct val="10000"/>
                </a:spcBef>
                <a:buClr>
                  <a:srgbClr val="CC0000"/>
                </a:buClr>
                <a:defRPr/>
              </a:pPr>
              <a:r>
                <a:rPr lang="pt-BR" sz="1596" dirty="0">
                  <a:solidFill>
                    <a:srgbClr val="023F88"/>
                  </a:solidFill>
                  <a:latin typeface="Arial"/>
                </a:rPr>
                <a:t>É uma ferramenta operacional utilzada pelas equipes para desenvolver uma única melhoria focada. É composto por 12 passos progressivos. </a:t>
              </a:r>
              <a:endParaRPr lang="en-US" sz="1596" dirty="0">
                <a:solidFill>
                  <a:srgbClr val="023F88"/>
                </a:solidFill>
                <a:latin typeface="Arial"/>
              </a:endParaRPr>
            </a:p>
          </p:txBody>
        </p:sp>
        <p:sp>
          <p:nvSpPr>
            <p:cNvPr id="11" name="Rounded Rectangle 23">
              <a:extLst>
                <a:ext uri="{FF2B5EF4-FFF2-40B4-BE49-F238E27FC236}">
                  <a16:creationId xmlns:a16="http://schemas.microsoft.com/office/drawing/2014/main" id="{D87335F5-E96B-429A-9AFE-7FFE23AF4D13}"/>
                </a:ext>
              </a:extLst>
            </p:cNvPr>
            <p:cNvSpPr/>
            <p:nvPr/>
          </p:nvSpPr>
          <p:spPr>
            <a:xfrm>
              <a:off x="2427377" y="6104998"/>
              <a:ext cx="2194560" cy="264940"/>
            </a:xfrm>
            <a:prstGeom prst="roundRect">
              <a:avLst>
                <a:gd name="adj" fmla="val 1261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3486">
                <a:defRPr/>
              </a:pPr>
              <a:r>
                <a:rPr lang="pt-BR" sz="1596">
                  <a:solidFill>
                    <a:srgbClr val="FFFFFF"/>
                  </a:solidFill>
                  <a:latin typeface="Arial"/>
                </a:rPr>
                <a:t>Quando se aplica?</a:t>
              </a:r>
              <a:endParaRPr lang="en-GB" sz="1596">
                <a:solidFill>
                  <a:srgbClr val="FFFFFF"/>
                </a:solidFill>
                <a:latin typeface="Arial"/>
              </a:endParaRPr>
            </a:p>
          </p:txBody>
        </p:sp>
        <p:sp>
          <p:nvSpPr>
            <p:cNvPr id="12" name="Rounded Rectangle 24">
              <a:extLst>
                <a:ext uri="{FF2B5EF4-FFF2-40B4-BE49-F238E27FC236}">
                  <a16:creationId xmlns:a16="http://schemas.microsoft.com/office/drawing/2014/main" id="{F6F0DE74-1B1C-412B-BA6F-67DD910C7888}"/>
                </a:ext>
              </a:extLst>
            </p:cNvPr>
            <p:cNvSpPr/>
            <p:nvPr/>
          </p:nvSpPr>
          <p:spPr>
            <a:xfrm>
              <a:off x="6415567" y="4127475"/>
              <a:ext cx="3957711" cy="1918908"/>
            </a:xfrm>
            <a:prstGeom prst="roundRect">
              <a:avLst>
                <a:gd name="adj" fmla="val 405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179" indent="-285179" defTabSz="913486">
                <a:lnSpc>
                  <a:spcPct val="150000"/>
                </a:lnSpc>
                <a:buFont typeface="Arial" panose="020B0604020202020204" pitchFamily="34" charset="0"/>
                <a:buChar char="•"/>
                <a:defRPr/>
              </a:pPr>
              <a:r>
                <a:rPr lang="pt-BR" sz="1398" dirty="0">
                  <a:solidFill>
                    <a:srgbClr val="023F88"/>
                  </a:solidFill>
                  <a:latin typeface="Arial"/>
                </a:rPr>
                <a:t>Vá ao local onde o problema acontece</a:t>
              </a:r>
            </a:p>
            <a:p>
              <a:pPr marL="285179" indent="-285179" defTabSz="913486">
                <a:lnSpc>
                  <a:spcPct val="150000"/>
                </a:lnSpc>
                <a:buFont typeface="Arial" panose="020B0604020202020204" pitchFamily="34" charset="0"/>
                <a:buChar char="•"/>
                <a:defRPr/>
              </a:pPr>
              <a:r>
                <a:rPr lang="pt-BR" sz="1398" dirty="0">
                  <a:solidFill>
                    <a:srgbClr val="023F88"/>
                  </a:solidFill>
                  <a:latin typeface="Arial"/>
                </a:rPr>
                <a:t>Examine o fenômeno</a:t>
              </a:r>
            </a:p>
            <a:p>
              <a:pPr marL="285179" indent="-285179" defTabSz="913486">
                <a:lnSpc>
                  <a:spcPct val="150000"/>
                </a:lnSpc>
                <a:buFont typeface="Arial" panose="020B0604020202020204" pitchFamily="34" charset="0"/>
                <a:buChar char="•"/>
                <a:defRPr/>
              </a:pPr>
              <a:r>
                <a:rPr lang="pt-BR" sz="1398" dirty="0">
                  <a:solidFill>
                    <a:srgbClr val="023F88"/>
                  </a:solidFill>
                  <a:latin typeface="Arial"/>
                </a:rPr>
                <a:t>Verifique os fatos e dados</a:t>
              </a:r>
            </a:p>
            <a:p>
              <a:pPr marL="285179" indent="-285179" defTabSz="913486">
                <a:lnSpc>
                  <a:spcPct val="150000"/>
                </a:lnSpc>
                <a:buFont typeface="Arial" panose="020B0604020202020204" pitchFamily="34" charset="0"/>
                <a:buChar char="•"/>
                <a:defRPr/>
              </a:pPr>
              <a:r>
                <a:rPr lang="pt-BR" sz="1398" dirty="0">
                  <a:solidFill>
                    <a:srgbClr val="023F88"/>
                  </a:solidFill>
                  <a:latin typeface="Arial"/>
                </a:rPr>
                <a:t>Siga a teoria</a:t>
              </a:r>
            </a:p>
            <a:p>
              <a:pPr marL="285179" indent="-285179" defTabSz="913486">
                <a:lnSpc>
                  <a:spcPct val="150000"/>
                </a:lnSpc>
                <a:buFont typeface="Arial" panose="020B0604020202020204" pitchFamily="34" charset="0"/>
                <a:buChar char="•"/>
                <a:defRPr/>
              </a:pPr>
              <a:r>
                <a:rPr lang="pt-BR" sz="1398" dirty="0">
                  <a:solidFill>
                    <a:srgbClr val="023F88"/>
                  </a:solidFill>
                  <a:latin typeface="Arial"/>
                </a:rPr>
                <a:t>Consulte e siga os padrões operativos</a:t>
              </a:r>
            </a:p>
          </p:txBody>
        </p:sp>
        <p:sp>
          <p:nvSpPr>
            <p:cNvPr id="13" name="Rounded Rectangle 27">
              <a:extLst>
                <a:ext uri="{FF2B5EF4-FFF2-40B4-BE49-F238E27FC236}">
                  <a16:creationId xmlns:a16="http://schemas.microsoft.com/office/drawing/2014/main" id="{274733B5-71DB-496D-B15C-282458D6E9F6}"/>
                </a:ext>
              </a:extLst>
            </p:cNvPr>
            <p:cNvSpPr/>
            <p:nvPr/>
          </p:nvSpPr>
          <p:spPr>
            <a:xfrm>
              <a:off x="8082584" y="6083762"/>
              <a:ext cx="2290691" cy="307412"/>
            </a:xfrm>
            <a:prstGeom prst="roundRect">
              <a:avLst>
                <a:gd name="adj" fmla="val 1261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3486">
                <a:defRPr/>
              </a:pPr>
              <a:r>
                <a:rPr lang="pt-BR" sz="1596">
                  <a:solidFill>
                    <a:srgbClr val="FFFFFF"/>
                  </a:solidFill>
                  <a:latin typeface="Arial"/>
                </a:rPr>
                <a:t>Como se Aplica:</a:t>
              </a:r>
              <a:endParaRPr lang="en-GB" sz="1596">
                <a:solidFill>
                  <a:srgbClr val="FFFFFF"/>
                </a:solidFill>
                <a:latin typeface="Arial"/>
              </a:endParaRPr>
            </a:p>
          </p:txBody>
        </p:sp>
        <p:sp>
          <p:nvSpPr>
            <p:cNvPr id="14" name="Rounded Rectangle 28">
              <a:extLst>
                <a:ext uri="{FF2B5EF4-FFF2-40B4-BE49-F238E27FC236}">
                  <a16:creationId xmlns:a16="http://schemas.microsoft.com/office/drawing/2014/main" id="{04474BE8-ED16-4067-93EC-C8AE6D38E49A}"/>
                </a:ext>
              </a:extLst>
            </p:cNvPr>
            <p:cNvSpPr/>
            <p:nvPr/>
          </p:nvSpPr>
          <p:spPr>
            <a:xfrm>
              <a:off x="2357040" y="3473471"/>
              <a:ext cx="3957711" cy="2594011"/>
            </a:xfrm>
            <a:prstGeom prst="roundRect">
              <a:avLst>
                <a:gd name="adj" fmla="val 405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45" tIns="45672" rIns="91345" bIns="45672" rtlCol="0" anchor="ctr"/>
            <a:lstStyle/>
            <a:p>
              <a:pPr marL="379985" lvl="1" indent="-284830" algn="just" defTabSz="913486">
                <a:lnSpc>
                  <a:spcPct val="150000"/>
                </a:lnSpc>
                <a:buFont typeface="Wingdings" panose="05000000000000000000" pitchFamily="2" charset="2"/>
                <a:buChar char="§"/>
                <a:defRPr/>
              </a:pPr>
              <a:r>
                <a:rPr lang="pt-BR" sz="1600" dirty="0">
                  <a:solidFill>
                    <a:schemeClr val="accent1"/>
                  </a:solidFill>
                </a:rPr>
                <a:t>Quando queremos mudar algo para melhor, como aumento de produtividade, melhor qualidade, melhor segurança, custos mais baixos, melhor satisfação do cliente, etc.</a:t>
              </a:r>
              <a:endParaRPr lang="en-GB" altLang="es-AR" sz="1596" dirty="0">
                <a:solidFill>
                  <a:schemeClr val="accent1"/>
                </a:solidFill>
                <a:latin typeface="Arial"/>
              </a:endParaRPr>
            </a:p>
          </p:txBody>
        </p:sp>
      </p:grpSp>
      <p:sp>
        <p:nvSpPr>
          <p:cNvPr id="20" name="Slide Number Placeholder 19">
            <a:extLst>
              <a:ext uri="{FF2B5EF4-FFF2-40B4-BE49-F238E27FC236}">
                <a16:creationId xmlns:a16="http://schemas.microsoft.com/office/drawing/2014/main" id="{2F1E9A88-2050-4552-9A69-6B571EDC1B17}"/>
              </a:ext>
            </a:extLst>
          </p:cNvPr>
          <p:cNvSpPr>
            <a:spLocks noGrp="1"/>
          </p:cNvSpPr>
          <p:nvPr>
            <p:ph type="sldNum" sz="quarter" idx="4"/>
          </p:nvPr>
        </p:nvSpPr>
        <p:spPr/>
        <p:txBody>
          <a:bodyPr/>
          <a:lstStyle/>
          <a:p>
            <a:pPr defTabSz="913486">
              <a:defRPr/>
            </a:pPr>
            <a:fld id="{6DBB0C6A-B416-463A-A4D5-45910E1EA918}" type="slidenum">
              <a:rPr lang="en-GB">
                <a:solidFill>
                  <a:srgbClr val="FFFFFF">
                    <a:lumMod val="50000"/>
                  </a:srgbClr>
                </a:solidFill>
                <a:latin typeface="Arial"/>
              </a:rPr>
              <a:pPr defTabSz="913486">
                <a:defRPr/>
              </a:pPr>
              <a:t>2</a:t>
            </a:fld>
            <a:endParaRPr lang="en-GB">
              <a:solidFill>
                <a:srgbClr val="FFFFFF">
                  <a:lumMod val="50000"/>
                </a:srgbClr>
              </a:solidFill>
              <a:latin typeface="Arial"/>
            </a:endParaRPr>
          </a:p>
        </p:txBody>
      </p:sp>
    </p:spTree>
    <p:extLst>
      <p:ext uri="{BB962C8B-B14F-4D97-AF65-F5344CB8AC3E}">
        <p14:creationId xmlns:p14="http://schemas.microsoft.com/office/powerpoint/2010/main" val="123243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7769991-AC36-4F48-8F12-D63A0665725A}"/>
              </a:ext>
            </a:extLst>
          </p:cNvPr>
          <p:cNvSpPr txBox="1"/>
          <p:nvPr/>
        </p:nvSpPr>
        <p:spPr>
          <a:xfrm>
            <a:off x="729238" y="1449496"/>
            <a:ext cx="4525597" cy="1567067"/>
          </a:xfrm>
          <a:prstGeom prst="rect">
            <a:avLst/>
          </a:prstGeom>
          <a:noFill/>
        </p:spPr>
        <p:txBody>
          <a:bodyPr wrap="square" rtlCol="0">
            <a:spAutoFit/>
          </a:bodyPr>
          <a:lstStyle/>
          <a:p>
            <a:pPr algn="just" defTabSz="913486">
              <a:defRPr/>
            </a:pPr>
            <a:r>
              <a:rPr lang="pt-BR" sz="1598" b="1" dirty="0">
                <a:solidFill>
                  <a:srgbClr val="023F88"/>
                </a:solidFill>
                <a:latin typeface="Arial"/>
              </a:rPr>
              <a:t>O que é?</a:t>
            </a:r>
          </a:p>
          <a:p>
            <a:pPr algn="just" defTabSz="913486">
              <a:defRPr/>
            </a:pPr>
            <a:r>
              <a:rPr lang="pt-BR" sz="1598" b="1" dirty="0">
                <a:solidFill>
                  <a:srgbClr val="023F88"/>
                </a:solidFill>
                <a:latin typeface="Arial"/>
              </a:rPr>
              <a:t>
</a:t>
            </a:r>
            <a:r>
              <a:rPr lang="pt-BR" sz="1600" dirty="0"/>
              <a:t> É a ferramenta operacional utilizada pelas equipes para desenvolver uma única melhoria focada. É composto por 12 passos progressivos.</a:t>
            </a:r>
            <a:endParaRPr lang="en-AU" sz="1598" dirty="0">
              <a:solidFill>
                <a:srgbClr val="023F88"/>
              </a:solidFill>
              <a:latin typeface="Arial"/>
            </a:endParaRPr>
          </a:p>
        </p:txBody>
      </p:sp>
      <p:sp>
        <p:nvSpPr>
          <p:cNvPr id="10" name="TextBox 9">
            <a:extLst>
              <a:ext uri="{FF2B5EF4-FFF2-40B4-BE49-F238E27FC236}">
                <a16:creationId xmlns:a16="http://schemas.microsoft.com/office/drawing/2014/main" id="{94596751-6AE0-4C46-B0B8-C77AAAADCC95}"/>
              </a:ext>
            </a:extLst>
          </p:cNvPr>
          <p:cNvSpPr txBox="1"/>
          <p:nvPr/>
        </p:nvSpPr>
        <p:spPr>
          <a:xfrm>
            <a:off x="5834115" y="4701643"/>
            <a:ext cx="5485765" cy="1813638"/>
          </a:xfrm>
          <a:prstGeom prst="rect">
            <a:avLst/>
          </a:prstGeom>
          <a:noFill/>
        </p:spPr>
        <p:txBody>
          <a:bodyPr wrap="square" rtlCol="0">
            <a:spAutoFit/>
          </a:bodyPr>
          <a:lstStyle/>
          <a:p>
            <a:pPr algn="just" defTabSz="913486">
              <a:defRPr/>
            </a:pPr>
            <a:r>
              <a:rPr lang="sv-SE" sz="1598" b="1" dirty="0">
                <a:solidFill>
                  <a:srgbClr val="023F88"/>
                </a:solidFill>
                <a:latin typeface="Arial"/>
              </a:rPr>
              <a:t>Características?
</a:t>
            </a:r>
            <a:endParaRPr lang="sv-SE" sz="699" b="1" dirty="0">
              <a:solidFill>
                <a:srgbClr val="023F88"/>
              </a:solidFill>
              <a:latin typeface="Arial"/>
            </a:endParaRPr>
          </a:p>
          <a:p>
            <a:pPr marL="285407" indent="-285407" algn="just" defTabSz="913486">
              <a:buFont typeface="Arial" panose="020B0604020202020204" pitchFamily="34" charset="0"/>
              <a:buChar char="•"/>
              <a:defRPr/>
            </a:pPr>
            <a:r>
              <a:rPr lang="pt-BR" sz="1598" dirty="0">
                <a:solidFill>
                  <a:srgbClr val="023F88"/>
                </a:solidFill>
                <a:latin typeface="Arial"/>
              </a:rPr>
              <a:t>Alcançar e manter resultados</a:t>
            </a:r>
          </a:p>
          <a:p>
            <a:pPr marL="285407" indent="-285407" algn="just" defTabSz="913486">
              <a:buFont typeface="Arial" panose="020B0604020202020204" pitchFamily="34" charset="0"/>
              <a:buChar char="•"/>
              <a:defRPr/>
            </a:pPr>
            <a:r>
              <a:rPr lang="pt-BR" sz="1598" dirty="0">
                <a:solidFill>
                  <a:srgbClr val="023F88"/>
                </a:solidFill>
                <a:latin typeface="Arial"/>
              </a:rPr>
              <a:t>Certifique-se de ser capaz de repetir a rota de melhoria cada vez que for necessário </a:t>
            </a:r>
          </a:p>
          <a:p>
            <a:pPr marL="285407" indent="-285407" algn="just" defTabSz="913486">
              <a:buFont typeface="Arial" panose="020B0604020202020204" pitchFamily="34" charset="0"/>
              <a:buChar char="•"/>
              <a:defRPr/>
            </a:pPr>
            <a:r>
              <a:rPr lang="pt-BR" sz="1598" dirty="0">
                <a:solidFill>
                  <a:srgbClr val="023F88"/>
                </a:solidFill>
                <a:latin typeface="Arial"/>
              </a:rPr>
              <a:t>Baseado em fatos e elementos e não em julgamentos</a:t>
            </a:r>
          </a:p>
          <a:p>
            <a:pPr marL="285407" indent="-285407" algn="just" defTabSz="913486">
              <a:buFont typeface="Arial" panose="020B0604020202020204" pitchFamily="34" charset="0"/>
              <a:buChar char="•"/>
              <a:defRPr/>
            </a:pPr>
            <a:r>
              <a:rPr lang="pt-BR" sz="1598" dirty="0">
                <a:solidFill>
                  <a:srgbClr val="023F88"/>
                </a:solidFill>
                <a:latin typeface="Arial"/>
              </a:rPr>
              <a:t>Reduzir possibilidades de causar erros na avaliação</a:t>
            </a:r>
          </a:p>
        </p:txBody>
      </p:sp>
      <p:sp>
        <p:nvSpPr>
          <p:cNvPr id="15" name="TextBox 14">
            <a:extLst>
              <a:ext uri="{FF2B5EF4-FFF2-40B4-BE49-F238E27FC236}">
                <a16:creationId xmlns:a16="http://schemas.microsoft.com/office/drawing/2014/main" id="{441C6DA8-A439-4FF4-A682-8F33309462A7}"/>
              </a:ext>
            </a:extLst>
          </p:cNvPr>
          <p:cNvSpPr txBox="1"/>
          <p:nvPr/>
        </p:nvSpPr>
        <p:spPr>
          <a:xfrm>
            <a:off x="729237" y="4741403"/>
            <a:ext cx="4525597" cy="2030108"/>
          </a:xfrm>
          <a:prstGeom prst="rect">
            <a:avLst/>
          </a:prstGeom>
          <a:noFill/>
        </p:spPr>
        <p:txBody>
          <a:bodyPr wrap="square" rtlCol="0">
            <a:spAutoFit/>
          </a:bodyPr>
          <a:lstStyle/>
          <a:p>
            <a:pPr algn="just" defTabSz="913486">
              <a:defRPr/>
            </a:pPr>
            <a:r>
              <a:rPr lang="pt-BR" sz="1598" b="1" dirty="0">
                <a:solidFill>
                  <a:srgbClr val="023F88"/>
                </a:solidFill>
                <a:latin typeface="Arial"/>
              </a:rPr>
              <a:t>Por que deve ser usado?
</a:t>
            </a:r>
            <a:r>
              <a:rPr lang="pt-BR" sz="1596" dirty="0">
                <a:solidFill>
                  <a:srgbClr val="023F88"/>
                </a:solidFill>
                <a:latin typeface="Arial"/>
              </a:rPr>
              <a:t>
</a:t>
            </a:r>
            <a:r>
              <a:rPr lang="pt-BR" sz="1600" dirty="0"/>
              <a:t>Porque a ferramenta leva a benefícios na cultura de uma empresa, incluindo melhor comunicação entre os colaboradores, melhor moral e satisfação dos funcionários, e maior senso de propriedade</a:t>
            </a:r>
            <a:r>
              <a:rPr lang="en-US" sz="1600" dirty="0"/>
              <a:t>.</a:t>
            </a:r>
            <a:endParaRPr lang="sv-SE" sz="1600" b="1" dirty="0"/>
          </a:p>
          <a:p>
            <a:pPr algn="just" defTabSz="913486">
              <a:defRPr/>
            </a:pPr>
            <a:r>
              <a:rPr lang="pt-BR" sz="699" b="1" dirty="0">
                <a:solidFill>
                  <a:srgbClr val="023F88"/>
                </a:solidFill>
                <a:latin typeface="Arial"/>
              </a:rPr>
              <a:t>
</a:t>
            </a:r>
            <a:endParaRPr lang="en-AU" sz="699" b="1" dirty="0">
              <a:solidFill>
                <a:srgbClr val="023F88"/>
              </a:solidFill>
              <a:latin typeface="Arial"/>
            </a:endParaRPr>
          </a:p>
        </p:txBody>
      </p:sp>
      <p:sp>
        <p:nvSpPr>
          <p:cNvPr id="23" name="Title 1">
            <a:extLst>
              <a:ext uri="{FF2B5EF4-FFF2-40B4-BE49-F238E27FC236}">
                <a16:creationId xmlns:a16="http://schemas.microsoft.com/office/drawing/2014/main" id="{0422C9EF-6983-4A12-8B96-2A3D3AD3F53A}"/>
              </a:ext>
            </a:extLst>
          </p:cNvPr>
          <p:cNvSpPr>
            <a:spLocks noGrp="1"/>
          </p:cNvSpPr>
          <p:nvPr>
            <p:ph type="title"/>
          </p:nvPr>
        </p:nvSpPr>
        <p:spPr>
          <a:xfrm>
            <a:off x="1527604" y="302710"/>
            <a:ext cx="9923364" cy="467405"/>
          </a:xfrm>
        </p:spPr>
        <p:txBody>
          <a:bodyPr/>
          <a:lstStyle/>
          <a:p>
            <a:r>
              <a:rPr lang="pt-BR" dirty="0"/>
              <a:t>Kaizen</a:t>
            </a:r>
            <a:endParaRPr lang="en-US" dirty="0"/>
          </a:p>
        </p:txBody>
      </p:sp>
      <p:pic>
        <p:nvPicPr>
          <p:cNvPr id="24" name="Picture 23" descr="C:\Users\sgguans\Desktop\Picture1.jpg">
            <a:extLst>
              <a:ext uri="{FF2B5EF4-FFF2-40B4-BE49-F238E27FC236}">
                <a16:creationId xmlns:a16="http://schemas.microsoft.com/office/drawing/2014/main" id="{2742DC69-B9D1-4B9D-8FEC-3E9BD52C60AF}"/>
              </a:ext>
            </a:extLst>
          </p:cNvPr>
          <p:cNvPicPr>
            <a:picLocks noChangeAspect="1" noChangeArrowheads="1"/>
          </p:cNvPicPr>
          <p:nvPr/>
        </p:nvPicPr>
        <p:blipFill>
          <a:blip r:embed="rId3" cstate="print"/>
          <a:srcRect/>
          <a:stretch>
            <a:fillRect/>
          </a:stretch>
        </p:blipFill>
        <p:spPr bwMode="auto">
          <a:xfrm>
            <a:off x="10049410" y="211374"/>
            <a:ext cx="1913128" cy="821180"/>
          </a:xfrm>
          <a:prstGeom prst="rect">
            <a:avLst/>
          </a:prstGeom>
          <a:noFill/>
        </p:spPr>
      </p:pic>
      <p:pic>
        <p:nvPicPr>
          <p:cNvPr id="1026" name="Picture 2" descr="Bildresultat fÃ¶r Chronic losses">
            <a:extLst>
              <a:ext uri="{FF2B5EF4-FFF2-40B4-BE49-F238E27FC236}">
                <a16:creationId xmlns:a16="http://schemas.microsoft.com/office/drawing/2014/main" id="{0A49BDBE-E9CA-44BC-9F15-5A95C4A67A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3770" b="34113"/>
          <a:stretch/>
        </p:blipFill>
        <p:spPr bwMode="auto">
          <a:xfrm>
            <a:off x="2193100" y="699419"/>
            <a:ext cx="536474" cy="5734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8" name="Picture 4" descr="Bildresultat fÃ¶r Chronic losses">
            <a:extLst>
              <a:ext uri="{FF2B5EF4-FFF2-40B4-BE49-F238E27FC236}">
                <a16:creationId xmlns:a16="http://schemas.microsoft.com/office/drawing/2014/main" id="{BF7032C8-A054-45E5-B44C-5AAE9ECA964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3951" b="40971"/>
          <a:stretch/>
        </p:blipFill>
        <p:spPr bwMode="auto">
          <a:xfrm>
            <a:off x="5408341" y="753812"/>
            <a:ext cx="535718" cy="5150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TextBox 29">
            <a:extLst>
              <a:ext uri="{FF2B5EF4-FFF2-40B4-BE49-F238E27FC236}">
                <a16:creationId xmlns:a16="http://schemas.microsoft.com/office/drawing/2014/main" id="{28A6F62C-8E91-42F9-9BCC-4D1E354C010F}"/>
              </a:ext>
            </a:extLst>
          </p:cNvPr>
          <p:cNvSpPr txBox="1"/>
          <p:nvPr/>
        </p:nvSpPr>
        <p:spPr>
          <a:xfrm>
            <a:off x="2706253" y="1009691"/>
            <a:ext cx="2425152" cy="276647"/>
          </a:xfrm>
          <a:prstGeom prst="rect">
            <a:avLst/>
          </a:prstGeom>
          <a:noFill/>
        </p:spPr>
        <p:txBody>
          <a:bodyPr wrap="square" rtlCol="0">
            <a:spAutoFit/>
          </a:bodyPr>
          <a:lstStyle/>
          <a:p>
            <a:pPr defTabSz="913486">
              <a:defRPr/>
            </a:pPr>
            <a:r>
              <a:rPr lang="sv-SE" sz="1199">
                <a:solidFill>
                  <a:srgbClr val="023F88"/>
                </a:solidFill>
                <a:latin typeface="Arial"/>
              </a:rPr>
              <a:t>Chronic Losses</a:t>
            </a:r>
          </a:p>
        </p:txBody>
      </p:sp>
      <p:sp>
        <p:nvSpPr>
          <p:cNvPr id="33" name="TextBox 32">
            <a:extLst>
              <a:ext uri="{FF2B5EF4-FFF2-40B4-BE49-F238E27FC236}">
                <a16:creationId xmlns:a16="http://schemas.microsoft.com/office/drawing/2014/main" id="{18DD402C-F1C5-4B58-AA56-8AC9F90A36EE}"/>
              </a:ext>
            </a:extLst>
          </p:cNvPr>
          <p:cNvSpPr txBox="1"/>
          <p:nvPr/>
        </p:nvSpPr>
        <p:spPr>
          <a:xfrm>
            <a:off x="5944059" y="972328"/>
            <a:ext cx="2425152" cy="276647"/>
          </a:xfrm>
          <a:prstGeom prst="rect">
            <a:avLst/>
          </a:prstGeom>
          <a:noFill/>
        </p:spPr>
        <p:txBody>
          <a:bodyPr wrap="square" rtlCol="0">
            <a:spAutoFit/>
          </a:bodyPr>
          <a:lstStyle/>
          <a:p>
            <a:pPr defTabSz="913486">
              <a:defRPr/>
            </a:pPr>
            <a:r>
              <a:rPr lang="sv-SE" sz="1199">
                <a:solidFill>
                  <a:srgbClr val="023F88"/>
                </a:solidFill>
                <a:latin typeface="Arial"/>
              </a:rPr>
              <a:t>Sporadic Losses</a:t>
            </a:r>
          </a:p>
        </p:txBody>
      </p:sp>
      <p:sp>
        <p:nvSpPr>
          <p:cNvPr id="31" name="TextBox 30">
            <a:extLst>
              <a:ext uri="{FF2B5EF4-FFF2-40B4-BE49-F238E27FC236}">
                <a16:creationId xmlns:a16="http://schemas.microsoft.com/office/drawing/2014/main" id="{502472A2-367B-4E89-87DF-9CCDE85E200A}"/>
              </a:ext>
            </a:extLst>
          </p:cNvPr>
          <p:cNvSpPr txBox="1"/>
          <p:nvPr/>
        </p:nvSpPr>
        <p:spPr>
          <a:xfrm>
            <a:off x="1692207" y="827979"/>
            <a:ext cx="359542" cy="36886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defTabSz="913486">
              <a:defRPr/>
            </a:pPr>
            <a:endParaRPr lang="sv-SE" sz="1798">
              <a:solidFill>
                <a:srgbClr val="023F88"/>
              </a:solidFill>
              <a:latin typeface="Arial"/>
            </a:endParaRPr>
          </a:p>
        </p:txBody>
      </p:sp>
      <p:sp>
        <p:nvSpPr>
          <p:cNvPr id="35" name="TextBox 34">
            <a:extLst>
              <a:ext uri="{FF2B5EF4-FFF2-40B4-BE49-F238E27FC236}">
                <a16:creationId xmlns:a16="http://schemas.microsoft.com/office/drawing/2014/main" id="{26621575-3BC8-46BD-BB51-8079DB5B35D7}"/>
              </a:ext>
            </a:extLst>
          </p:cNvPr>
          <p:cNvSpPr txBox="1"/>
          <p:nvPr/>
        </p:nvSpPr>
        <p:spPr>
          <a:xfrm>
            <a:off x="4933987" y="828549"/>
            <a:ext cx="359542" cy="36886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defTabSz="913486">
              <a:defRPr/>
            </a:pPr>
            <a:endParaRPr lang="sv-SE" sz="1798">
              <a:solidFill>
                <a:srgbClr val="023F88"/>
              </a:solidFill>
              <a:latin typeface="Arial"/>
            </a:endParaRPr>
          </a:p>
        </p:txBody>
      </p:sp>
      <p:pic>
        <p:nvPicPr>
          <p:cNvPr id="25" name="Picture 24">
            <a:extLst>
              <a:ext uri="{FF2B5EF4-FFF2-40B4-BE49-F238E27FC236}">
                <a16:creationId xmlns:a16="http://schemas.microsoft.com/office/drawing/2014/main" id="{24859D4F-4218-4BE9-BAF6-7F7B1892C117}"/>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26041" t="11790" r="29847" b="10507"/>
          <a:stretch/>
        </p:blipFill>
        <p:spPr>
          <a:xfrm>
            <a:off x="1752136" y="868444"/>
            <a:ext cx="246859" cy="287633"/>
          </a:xfrm>
          <a:prstGeom prst="rect">
            <a:avLst/>
          </a:prstGeom>
        </p:spPr>
      </p:pic>
      <p:sp>
        <p:nvSpPr>
          <p:cNvPr id="21" name="TextBox 20">
            <a:extLst>
              <a:ext uri="{FF2B5EF4-FFF2-40B4-BE49-F238E27FC236}">
                <a16:creationId xmlns:a16="http://schemas.microsoft.com/office/drawing/2014/main" id="{40003F60-471B-498C-ABB1-E4645849EAE9}"/>
              </a:ext>
            </a:extLst>
          </p:cNvPr>
          <p:cNvSpPr txBox="1"/>
          <p:nvPr/>
        </p:nvSpPr>
        <p:spPr>
          <a:xfrm>
            <a:off x="-7609" y="6641487"/>
            <a:ext cx="1131962" cy="245908"/>
          </a:xfrm>
          <a:prstGeom prst="rect">
            <a:avLst/>
          </a:prstGeom>
          <a:noFill/>
        </p:spPr>
        <p:txBody>
          <a:bodyPr wrap="square" rtlCol="0">
            <a:spAutoFit/>
          </a:bodyPr>
          <a:lstStyle/>
          <a:p>
            <a:pPr algn="ctr" defTabSz="913486">
              <a:defRPr/>
            </a:pPr>
            <a:r>
              <a:rPr lang="sv-SE" sz="999">
                <a:solidFill>
                  <a:srgbClr val="FFFFFF">
                    <a:lumMod val="50000"/>
                  </a:srgbClr>
                </a:solidFill>
                <a:latin typeface="Arial"/>
              </a:rPr>
              <a:t>Training Material</a:t>
            </a:r>
          </a:p>
        </p:txBody>
      </p:sp>
      <p:pic>
        <p:nvPicPr>
          <p:cNvPr id="26" name="Picture 2" descr="Image result for training material png">
            <a:extLst>
              <a:ext uri="{FF2B5EF4-FFF2-40B4-BE49-F238E27FC236}">
                <a16:creationId xmlns:a16="http://schemas.microsoft.com/office/drawing/2014/main" id="{BEBDAADB-702C-435A-A4C2-1BA56A0C88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6114" y="6130977"/>
            <a:ext cx="531908" cy="53190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F7944377-810C-41EE-87A5-938244FEBA0D}"/>
              </a:ext>
            </a:extLst>
          </p:cNvPr>
          <p:cNvSpPr>
            <a:spLocks noGrp="1"/>
          </p:cNvSpPr>
          <p:nvPr>
            <p:ph type="sldNum" sz="quarter" idx="12"/>
          </p:nvPr>
        </p:nvSpPr>
        <p:spPr/>
        <p:txBody>
          <a:bodyPr/>
          <a:lstStyle/>
          <a:p>
            <a:pPr defTabSz="913486">
              <a:defRPr/>
            </a:pPr>
            <a:r>
              <a:rPr lang="en-GB">
                <a:solidFill>
                  <a:srgbClr val="FFFFFF">
                    <a:lumMod val="50000"/>
                  </a:srgbClr>
                </a:solidFill>
                <a:latin typeface="Arial"/>
              </a:rPr>
              <a:t>/ </a:t>
            </a:r>
            <a:fld id="{51D75496-C612-4091-9F61-05CA146263B0}" type="slidenum">
              <a:rPr lang="en-GB">
                <a:solidFill>
                  <a:srgbClr val="FFFFFF">
                    <a:lumMod val="50000"/>
                  </a:srgbClr>
                </a:solidFill>
                <a:latin typeface="Arial"/>
              </a:rPr>
              <a:pPr defTabSz="913486">
                <a:defRPr/>
              </a:pPr>
              <a:t>3</a:t>
            </a:fld>
            <a:endParaRPr lang="en-GB">
              <a:solidFill>
                <a:srgbClr val="FFFFFF">
                  <a:lumMod val="50000"/>
                </a:srgbClr>
              </a:solidFill>
              <a:latin typeface="Arial"/>
            </a:endParaRPr>
          </a:p>
        </p:txBody>
      </p:sp>
      <p:sp>
        <p:nvSpPr>
          <p:cNvPr id="39" name="TextBox 38">
            <a:extLst>
              <a:ext uri="{FF2B5EF4-FFF2-40B4-BE49-F238E27FC236}">
                <a16:creationId xmlns:a16="http://schemas.microsoft.com/office/drawing/2014/main" id="{A53781C9-6C92-4205-9B8D-B6A8F40AF16B}"/>
              </a:ext>
            </a:extLst>
          </p:cNvPr>
          <p:cNvSpPr txBox="1"/>
          <p:nvPr/>
        </p:nvSpPr>
        <p:spPr>
          <a:xfrm>
            <a:off x="729237" y="3021607"/>
            <a:ext cx="4525597" cy="1690050"/>
          </a:xfrm>
          <a:prstGeom prst="rect">
            <a:avLst/>
          </a:prstGeom>
          <a:noFill/>
        </p:spPr>
        <p:txBody>
          <a:bodyPr wrap="square" rtlCol="0">
            <a:spAutoFit/>
          </a:bodyPr>
          <a:lstStyle/>
          <a:p>
            <a:pPr marL="0" lvl="1" algn="just" defTabSz="913486">
              <a:lnSpc>
                <a:spcPct val="150000"/>
              </a:lnSpc>
              <a:defRPr/>
            </a:pPr>
            <a:r>
              <a:rPr lang="sv-SE" sz="1598" b="1" dirty="0">
                <a:solidFill>
                  <a:srgbClr val="023F88"/>
                </a:solidFill>
                <a:latin typeface="Arial"/>
              </a:rPr>
              <a:t>Quando deve ser usado?</a:t>
            </a:r>
          </a:p>
          <a:p>
            <a:pPr algn="just" defTabSz="913486">
              <a:defRPr/>
            </a:pPr>
            <a:r>
              <a:rPr lang="pt-BR" sz="1598" b="1" dirty="0">
                <a:solidFill>
                  <a:srgbClr val="023F88"/>
                </a:solidFill>
                <a:latin typeface="Arial"/>
              </a:rPr>
              <a:t>
</a:t>
            </a:r>
            <a:r>
              <a:rPr lang="pt-BR" sz="1600" dirty="0"/>
              <a:t> Quando queremos mudar algo para melhor, como aumento de produtividade, melhor qualidade, melhor segurança, custos mais baixos, melhor satisfação do cliente, etc.</a:t>
            </a:r>
            <a:endParaRPr lang="en-AU" sz="1598" dirty="0">
              <a:solidFill>
                <a:srgbClr val="023F88"/>
              </a:solidFill>
              <a:latin typeface="Arial"/>
            </a:endParaRPr>
          </a:p>
        </p:txBody>
      </p:sp>
      <p:pic>
        <p:nvPicPr>
          <p:cNvPr id="22" name="Picture 2" descr="Kaizen.jpg">
            <a:extLst>
              <a:ext uri="{FF2B5EF4-FFF2-40B4-BE49-F238E27FC236}">
                <a16:creationId xmlns:a16="http://schemas.microsoft.com/office/drawing/2014/main" id="{F672E516-61AB-4EAC-8832-4668DAF848D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71055" y="1381841"/>
            <a:ext cx="5411883" cy="3057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5676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99944C1B-6586-4053-8E9A-9F2DE40F5BB5}"/>
              </a:ext>
            </a:extLst>
          </p:cNvPr>
          <p:cNvSpPr>
            <a:spLocks noChangeArrowheads="1"/>
          </p:cNvSpPr>
          <p:nvPr/>
        </p:nvSpPr>
        <p:spPr bwMode="gray">
          <a:xfrm>
            <a:off x="4934428" y="1632196"/>
            <a:ext cx="6916424" cy="2464120"/>
          </a:xfrm>
          <a:prstGeom prst="rect">
            <a:avLst/>
          </a:prstGeom>
          <a:solidFill>
            <a:srgbClr val="F5F5F5"/>
          </a:solidFill>
          <a:ln w="19050" algn="ctr">
            <a:solidFill>
              <a:schemeClr val="bg1"/>
            </a:solidFill>
            <a:miter lim="800000"/>
            <a:headEnd type="none" w="lg" len="lg"/>
            <a:tailEnd type="none" w="lg" len="lg"/>
          </a:ln>
        </p:spPr>
        <p:txBody>
          <a:bodyPr lIns="72009" tIns="35995" rIns="72009" bIns="35995"/>
          <a:lstStyle/>
          <a:p>
            <a:pPr marL="0" marR="0" lvl="0" indent="0" algn="l" defTabSz="1089325" rtl="0" eaLnBrk="1" fontAlgn="auto" latinLnBrk="0" hangingPunct="1">
              <a:lnSpc>
                <a:spcPct val="100000"/>
              </a:lnSpc>
              <a:spcBef>
                <a:spcPts val="0"/>
              </a:spcBef>
              <a:spcAft>
                <a:spcPts val="0"/>
              </a:spcAft>
              <a:buClr>
                <a:srgbClr val="000000"/>
              </a:buClr>
              <a:buSzPct val="100000"/>
              <a:buFont typeface=""/>
              <a:buNone/>
              <a:tabLst/>
              <a:defRPr/>
            </a:pPr>
            <a:endParaRPr kumimoji="0" lang="en-US" sz="1000" b="0" i="0" u="none" strike="noStrike" kern="1200" cap="none" spc="0" normalizeH="0" baseline="0" noProof="0" dirty="0">
              <a:ln>
                <a:noFill/>
              </a:ln>
              <a:solidFill>
                <a:srgbClr val="000000"/>
              </a:solidFill>
              <a:effectLst/>
              <a:uLnTx/>
              <a:uFillTx/>
              <a:latin typeface="Arial"/>
              <a:ea typeface="+mn-ea"/>
              <a:cs typeface="Arial" pitchFamily="34" charset="0"/>
            </a:endParaRPr>
          </a:p>
          <a:p>
            <a:pPr marL="171467" marR="0" lvl="0" indent="-171467" algn="l" defTabSz="1089325" rtl="0" eaLnBrk="1" fontAlgn="auto" latinLnBrk="0" hangingPunct="1">
              <a:lnSpc>
                <a:spcPct val="100000"/>
              </a:lnSpc>
              <a:spcBef>
                <a:spcPts val="0"/>
              </a:spcBef>
              <a:spcAft>
                <a:spcPts val="0"/>
              </a:spcAft>
              <a:buClr>
                <a:srgbClr val="000000"/>
              </a:buClr>
              <a:buSzPct val="100000"/>
              <a:buFont typeface=""/>
              <a:buNone/>
              <a:tabLst/>
              <a:defRPr/>
            </a:pPr>
            <a:endParaRPr kumimoji="0" lang="en-US" sz="1000" b="1"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34" name="Rectangle 33">
            <a:extLst>
              <a:ext uri="{FF2B5EF4-FFF2-40B4-BE49-F238E27FC236}">
                <a16:creationId xmlns:a16="http://schemas.microsoft.com/office/drawing/2014/main" id="{F715981B-3605-4AD9-B90A-D11ABB185EA6}"/>
              </a:ext>
            </a:extLst>
          </p:cNvPr>
          <p:cNvSpPr>
            <a:spLocks noChangeArrowheads="1"/>
          </p:cNvSpPr>
          <p:nvPr/>
        </p:nvSpPr>
        <p:spPr bwMode="gray">
          <a:xfrm>
            <a:off x="504076" y="1409261"/>
            <a:ext cx="4423435" cy="216050"/>
          </a:xfrm>
          <a:prstGeom prst="rect">
            <a:avLst/>
          </a:prstGeom>
          <a:solidFill>
            <a:schemeClr val="tx2"/>
          </a:solidFill>
          <a:ln w="19050" algn="ctr">
            <a:solidFill>
              <a:schemeClr val="bg1"/>
            </a:solidFill>
            <a:miter lim="800000"/>
            <a:headEnd type="none" w="lg" len="lg"/>
            <a:tailEnd type="none" w="lg" len="lg"/>
          </a:ln>
        </p:spPr>
        <p:txBody>
          <a:bodyPr lIns="90012" tIns="90012" rIns="90012" bIns="90012" anchor="ctr"/>
          <a:lstStyle/>
          <a:p>
            <a:pPr marL="0" marR="0" lvl="0" indent="0" algn="ctr" defTabSz="1089325"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a:ea typeface="+mn-ea"/>
                <a:cs typeface="+mn-cs"/>
              </a:rPr>
              <a:t>Project lead</a:t>
            </a:r>
          </a:p>
        </p:txBody>
      </p:sp>
      <p:sp>
        <p:nvSpPr>
          <p:cNvPr id="35" name="Rectangle 34">
            <a:extLst>
              <a:ext uri="{FF2B5EF4-FFF2-40B4-BE49-F238E27FC236}">
                <a16:creationId xmlns:a16="http://schemas.microsoft.com/office/drawing/2014/main" id="{4AEBD97A-6778-4CC9-B472-E77B58433471}"/>
              </a:ext>
            </a:extLst>
          </p:cNvPr>
          <p:cNvSpPr>
            <a:spLocks noChangeArrowheads="1"/>
          </p:cNvSpPr>
          <p:nvPr/>
        </p:nvSpPr>
        <p:spPr bwMode="gray">
          <a:xfrm>
            <a:off x="504076" y="1632197"/>
            <a:ext cx="4423435" cy="396092"/>
          </a:xfrm>
          <a:prstGeom prst="rect">
            <a:avLst/>
          </a:prstGeom>
          <a:solidFill>
            <a:srgbClr val="F5F5F5"/>
          </a:solidFill>
          <a:ln w="19050" algn="ctr">
            <a:solidFill>
              <a:schemeClr val="bg1"/>
            </a:solidFill>
            <a:miter lim="800000"/>
            <a:headEnd type="none" w="lg" len="lg"/>
            <a:tailEnd type="none" w="lg" len="lg"/>
          </a:ln>
        </p:spPr>
        <p:txBody>
          <a:bodyPr lIns="18003" tIns="35997" rIns="0" bIns="35997"/>
          <a:lstStyle/>
          <a:p>
            <a:pPr marL="82555" marR="0" lvl="1" indent="0" algn="l" defTabSz="1089325" rtl="0" eaLnBrk="1" fontAlgn="base" latinLnBrk="0" hangingPunct="1">
              <a:lnSpc>
                <a:spcPct val="100000"/>
              </a:lnSpc>
              <a:spcBef>
                <a:spcPct val="0"/>
              </a:spcBef>
              <a:spcAft>
                <a:spcPct val="0"/>
              </a:spcAft>
              <a:buClr>
                <a:srgbClr val="177B57"/>
              </a:buClr>
              <a:buSzTx/>
              <a:buFontTx/>
              <a:buNone/>
              <a:tabLst/>
              <a:defRPr/>
            </a:pPr>
            <a:r>
              <a:rPr lang="en-US" sz="1000" b="1" i="1" dirty="0">
                <a:solidFill>
                  <a:srgbClr val="000000"/>
                </a:solidFill>
              </a:rPr>
              <a:t>Sponsor	</a:t>
            </a:r>
          </a:p>
          <a:p>
            <a:pPr marL="82555" marR="0" lvl="1" indent="0" algn="l" defTabSz="1089325" rtl="0" eaLnBrk="1" fontAlgn="base" latinLnBrk="0" hangingPunct="1">
              <a:lnSpc>
                <a:spcPct val="100000"/>
              </a:lnSpc>
              <a:spcBef>
                <a:spcPct val="0"/>
              </a:spcBef>
              <a:spcAft>
                <a:spcPct val="0"/>
              </a:spcAft>
              <a:buClr>
                <a:srgbClr val="177B57"/>
              </a:buClr>
              <a:buSzTx/>
              <a:buFontTx/>
              <a:buNone/>
              <a:tabLst/>
              <a:defRPr/>
            </a:pPr>
            <a:r>
              <a:rPr lang="en-US" sz="1000" b="1" i="1" dirty="0">
                <a:solidFill>
                  <a:srgbClr val="000000"/>
                </a:solidFill>
              </a:rPr>
              <a:t>Team lead	</a:t>
            </a:r>
            <a:endParaRPr lang="en-US" sz="1000" i="1" dirty="0">
              <a:solidFill>
                <a:srgbClr val="000000"/>
              </a:solidFill>
            </a:endParaRPr>
          </a:p>
        </p:txBody>
      </p:sp>
      <p:sp>
        <p:nvSpPr>
          <p:cNvPr id="36" name="Rectangle 35">
            <a:extLst>
              <a:ext uri="{FF2B5EF4-FFF2-40B4-BE49-F238E27FC236}">
                <a16:creationId xmlns:a16="http://schemas.microsoft.com/office/drawing/2014/main" id="{5F68586E-C286-4453-96D1-22E796AD6235}"/>
              </a:ext>
            </a:extLst>
          </p:cNvPr>
          <p:cNvSpPr>
            <a:spLocks noChangeArrowheads="1"/>
          </p:cNvSpPr>
          <p:nvPr/>
        </p:nvSpPr>
        <p:spPr bwMode="gray">
          <a:xfrm>
            <a:off x="504076" y="2031979"/>
            <a:ext cx="4423435" cy="216050"/>
          </a:xfrm>
          <a:prstGeom prst="rect">
            <a:avLst/>
          </a:prstGeom>
          <a:solidFill>
            <a:schemeClr val="tx2"/>
          </a:solidFill>
          <a:ln w="19050" algn="ctr">
            <a:solidFill>
              <a:schemeClr val="bg1"/>
            </a:solidFill>
            <a:miter lim="800000"/>
            <a:headEnd type="none" w="lg" len="lg"/>
            <a:tailEnd type="none" w="lg" len="lg"/>
          </a:ln>
        </p:spPr>
        <p:txBody>
          <a:bodyPr lIns="90012" tIns="90012" rIns="90012" bIns="90012" anchor="ctr"/>
          <a:lstStyle/>
          <a:p>
            <a:pPr marL="0" marR="0" lvl="0" indent="0" algn="ctr" defTabSz="1089325"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a:ea typeface="+mn-ea"/>
                <a:cs typeface="+mn-cs"/>
              </a:rPr>
              <a:t>Team required</a:t>
            </a:r>
          </a:p>
        </p:txBody>
      </p:sp>
      <p:sp>
        <p:nvSpPr>
          <p:cNvPr id="37" name="Rectangle 36">
            <a:extLst>
              <a:ext uri="{FF2B5EF4-FFF2-40B4-BE49-F238E27FC236}">
                <a16:creationId xmlns:a16="http://schemas.microsoft.com/office/drawing/2014/main" id="{4C593B25-506D-4918-9865-32D4BC31440D}"/>
              </a:ext>
            </a:extLst>
          </p:cNvPr>
          <p:cNvSpPr>
            <a:spLocks noChangeArrowheads="1"/>
          </p:cNvSpPr>
          <p:nvPr/>
        </p:nvSpPr>
        <p:spPr bwMode="gray">
          <a:xfrm>
            <a:off x="504076" y="3539715"/>
            <a:ext cx="4423435" cy="216050"/>
          </a:xfrm>
          <a:prstGeom prst="rect">
            <a:avLst/>
          </a:prstGeom>
          <a:solidFill>
            <a:schemeClr val="tx2"/>
          </a:solidFill>
          <a:ln w="19050" algn="ctr">
            <a:solidFill>
              <a:schemeClr val="bg1"/>
            </a:solidFill>
            <a:miter lim="800000"/>
            <a:headEnd type="none" w="lg" len="lg"/>
            <a:tailEnd type="none" w="lg" len="lg"/>
          </a:ln>
        </p:spPr>
        <p:txBody>
          <a:bodyPr lIns="90012" tIns="90012" rIns="90012" bIns="90012" anchor="ctr"/>
          <a:lstStyle/>
          <a:p>
            <a:pPr marL="0" marR="0" lvl="0" indent="0" algn="ctr" defTabSz="1089325"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a:ea typeface="+mn-ea"/>
                <a:cs typeface="+mn-cs"/>
              </a:rPr>
              <a:t>Objectives</a:t>
            </a:r>
          </a:p>
        </p:txBody>
      </p:sp>
      <p:sp>
        <p:nvSpPr>
          <p:cNvPr id="38" name="Rectangle 37">
            <a:extLst>
              <a:ext uri="{FF2B5EF4-FFF2-40B4-BE49-F238E27FC236}">
                <a16:creationId xmlns:a16="http://schemas.microsoft.com/office/drawing/2014/main" id="{23E0E295-3978-4AD9-9AAA-B23F609DF82C}"/>
              </a:ext>
            </a:extLst>
          </p:cNvPr>
          <p:cNvSpPr>
            <a:spLocks noChangeArrowheads="1"/>
          </p:cNvSpPr>
          <p:nvPr/>
        </p:nvSpPr>
        <p:spPr bwMode="gray">
          <a:xfrm>
            <a:off x="4934431" y="5138866"/>
            <a:ext cx="6913827" cy="216050"/>
          </a:xfrm>
          <a:prstGeom prst="rect">
            <a:avLst/>
          </a:prstGeom>
          <a:solidFill>
            <a:schemeClr val="tx2"/>
          </a:solidFill>
          <a:ln w="19050" algn="ctr">
            <a:solidFill>
              <a:schemeClr val="bg1"/>
            </a:solidFill>
            <a:miter lim="800000"/>
            <a:headEnd type="none" w="lg" len="lg"/>
            <a:tailEnd type="none" w="lg" len="lg"/>
          </a:ln>
        </p:spPr>
        <p:txBody>
          <a:bodyPr lIns="90012" tIns="90012" rIns="90012" bIns="90012" anchor="ctr"/>
          <a:lstStyle/>
          <a:p>
            <a:pPr marL="0" marR="0" lvl="0" indent="0" algn="ctr" defTabSz="1089325"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rial"/>
                <a:ea typeface="+mn-ea"/>
                <a:cs typeface="+mn-cs"/>
              </a:rPr>
              <a:t>Timeline / Duration </a:t>
            </a:r>
          </a:p>
        </p:txBody>
      </p:sp>
      <p:sp>
        <p:nvSpPr>
          <p:cNvPr id="39" name="Rectangle 38">
            <a:extLst>
              <a:ext uri="{FF2B5EF4-FFF2-40B4-BE49-F238E27FC236}">
                <a16:creationId xmlns:a16="http://schemas.microsoft.com/office/drawing/2014/main" id="{5A00A27C-4E67-47FA-AEB0-80D0AFB27199}"/>
              </a:ext>
            </a:extLst>
          </p:cNvPr>
          <p:cNvSpPr>
            <a:spLocks noChangeArrowheads="1"/>
          </p:cNvSpPr>
          <p:nvPr/>
        </p:nvSpPr>
        <p:spPr bwMode="gray">
          <a:xfrm>
            <a:off x="504076" y="5354916"/>
            <a:ext cx="4423435" cy="1055306"/>
          </a:xfrm>
          <a:prstGeom prst="rect">
            <a:avLst/>
          </a:prstGeom>
          <a:solidFill>
            <a:srgbClr val="F5F5F5"/>
          </a:solidFill>
          <a:ln w="19050" algn="ctr">
            <a:solidFill>
              <a:schemeClr val="bg1"/>
            </a:solidFill>
            <a:miter lim="800000"/>
            <a:headEnd type="none" w="lg" len="lg"/>
            <a:tailEnd type="none" w="lg" len="lg"/>
          </a:ln>
        </p:spPr>
        <p:txBody>
          <a:bodyPr lIns="18002" tIns="35995" rIns="0" bIns="35995"/>
          <a:lstStyle/>
          <a:p>
            <a:pPr marL="0" marR="0" lvl="0" indent="0" algn="l" defTabSz="1089325" rtl="0" eaLnBrk="1" fontAlgn="auto" latinLnBrk="0" hangingPunct="1">
              <a:lnSpc>
                <a:spcPct val="100000"/>
              </a:lnSpc>
              <a:spcBef>
                <a:spcPts val="0"/>
              </a:spcBef>
              <a:spcAft>
                <a:spcPts val="0"/>
              </a:spcAft>
              <a:buClr>
                <a:srgbClr val="000000"/>
              </a:buClr>
              <a:buSzPct val="100000"/>
              <a:buFont typeface=""/>
              <a:buNone/>
              <a:tabLst>
                <a:tab pos="85729" algn="l"/>
                <a:tab pos="2514721" algn="l"/>
                <a:tab pos="2781435" algn="l"/>
                <a:tab pos="3495844" algn="l"/>
              </a:tabLst>
              <a:defRPr/>
            </a:pPr>
            <a:r>
              <a:rPr kumimoji="0" lang="en-US" sz="1000" b="1" i="0" u="none" strike="noStrike" kern="1200" cap="none" spc="0" normalizeH="0" baseline="0" noProof="0" dirty="0">
                <a:ln>
                  <a:noFill/>
                </a:ln>
                <a:solidFill>
                  <a:srgbClr val="000099"/>
                </a:solidFill>
                <a:effectLst/>
                <a:uLnTx/>
                <a:uFillTx/>
                <a:latin typeface="Arial"/>
                <a:ea typeface="+mn-ea"/>
                <a:cs typeface="+mn-cs"/>
              </a:rPr>
              <a:t>  </a:t>
            </a:r>
            <a:r>
              <a:rPr lang="en-US" sz="1000" b="1" i="1" dirty="0">
                <a:solidFill>
                  <a:srgbClr val="000000"/>
                </a:solidFill>
                <a:latin typeface="Arial"/>
              </a:rPr>
              <a:t>KPI		Target</a:t>
            </a:r>
          </a:p>
          <a:p>
            <a:pPr marL="0" marR="0" lvl="0" indent="0" algn="l" defTabSz="1089325" rtl="0" eaLnBrk="1" fontAlgn="auto" latinLnBrk="0" hangingPunct="1">
              <a:lnSpc>
                <a:spcPct val="100000"/>
              </a:lnSpc>
              <a:spcBef>
                <a:spcPts val="0"/>
              </a:spcBef>
              <a:spcAft>
                <a:spcPts val="0"/>
              </a:spcAft>
              <a:buClr>
                <a:srgbClr val="000000"/>
              </a:buClr>
              <a:buSzPct val="100000"/>
              <a:buFont typeface=""/>
              <a:buNone/>
              <a:tabLst>
                <a:tab pos="85729" algn="l"/>
                <a:tab pos="2514721" algn="l"/>
                <a:tab pos="2781435" algn="l"/>
                <a:tab pos="3495844" algn="l"/>
              </a:tabLst>
              <a:defRPr/>
            </a:pPr>
            <a:endParaRPr kumimoji="0" lang="en-US" sz="500" b="1" i="0" u="none" strike="noStrike" kern="1200" cap="none" spc="0" normalizeH="0" baseline="0" noProof="0" dirty="0">
              <a:ln>
                <a:noFill/>
              </a:ln>
              <a:solidFill>
                <a:srgbClr val="000099"/>
              </a:solidFill>
              <a:effectLst/>
              <a:uLnTx/>
              <a:uFillTx/>
              <a:latin typeface="Arial"/>
              <a:ea typeface="+mn-ea"/>
              <a:cs typeface="+mn-cs"/>
            </a:endParaRPr>
          </a:p>
        </p:txBody>
      </p:sp>
      <p:sp>
        <p:nvSpPr>
          <p:cNvPr id="40" name="Rectangle 39">
            <a:extLst>
              <a:ext uri="{FF2B5EF4-FFF2-40B4-BE49-F238E27FC236}">
                <a16:creationId xmlns:a16="http://schemas.microsoft.com/office/drawing/2014/main" id="{15DCA352-A68A-45E8-836B-C5AF31B32250}"/>
              </a:ext>
            </a:extLst>
          </p:cNvPr>
          <p:cNvSpPr>
            <a:spLocks noChangeArrowheads="1"/>
          </p:cNvSpPr>
          <p:nvPr/>
        </p:nvSpPr>
        <p:spPr bwMode="gray">
          <a:xfrm>
            <a:off x="504076" y="5132467"/>
            <a:ext cx="4423435" cy="216050"/>
          </a:xfrm>
          <a:prstGeom prst="rect">
            <a:avLst/>
          </a:prstGeom>
          <a:solidFill>
            <a:schemeClr val="tx2"/>
          </a:solidFill>
          <a:ln w="19050" algn="ctr">
            <a:solidFill>
              <a:schemeClr val="bg1"/>
            </a:solidFill>
            <a:miter lim="800000"/>
            <a:headEnd type="none" w="lg" len="lg"/>
            <a:tailEnd type="none" w="lg" len="lg"/>
          </a:ln>
        </p:spPr>
        <p:txBody>
          <a:bodyPr lIns="90007" tIns="90007" rIns="90007" bIns="90007" anchor="ctr"/>
          <a:lstStyle/>
          <a:p>
            <a:pPr marL="0" marR="0" lvl="0" indent="0" algn="ctr" defTabSz="1089325"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a:ea typeface="+mn-ea"/>
                <a:cs typeface="+mn-cs"/>
              </a:rPr>
              <a:t>Impact / KPIs</a:t>
            </a:r>
          </a:p>
        </p:txBody>
      </p:sp>
      <p:sp>
        <p:nvSpPr>
          <p:cNvPr id="41" name="Rectangle 40">
            <a:extLst>
              <a:ext uri="{FF2B5EF4-FFF2-40B4-BE49-F238E27FC236}">
                <a16:creationId xmlns:a16="http://schemas.microsoft.com/office/drawing/2014/main" id="{06A827A3-C6B1-4130-9927-972A694905AE}"/>
              </a:ext>
            </a:extLst>
          </p:cNvPr>
          <p:cNvSpPr>
            <a:spLocks noChangeArrowheads="1"/>
          </p:cNvSpPr>
          <p:nvPr/>
        </p:nvSpPr>
        <p:spPr bwMode="gray">
          <a:xfrm>
            <a:off x="4927512" y="1409261"/>
            <a:ext cx="6920743" cy="216050"/>
          </a:xfrm>
          <a:prstGeom prst="rect">
            <a:avLst/>
          </a:prstGeom>
          <a:solidFill>
            <a:schemeClr val="tx2"/>
          </a:solidFill>
          <a:ln w="19050" algn="ctr">
            <a:solidFill>
              <a:schemeClr val="bg1"/>
            </a:solidFill>
            <a:miter lim="800000"/>
            <a:headEnd type="none" w="lg" len="lg"/>
            <a:tailEnd type="none" w="lg" len="lg"/>
          </a:ln>
        </p:spPr>
        <p:txBody>
          <a:bodyPr lIns="90007" tIns="90007" rIns="90007" bIns="90007" anchor="ctr"/>
          <a:lstStyle/>
          <a:p>
            <a:pPr marL="0" marR="0" lvl="0" indent="0" algn="ctr" defTabSz="1089325"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a:ea typeface="+mn-ea"/>
                <a:cs typeface="+mn-cs"/>
              </a:rPr>
              <a:t>Approach</a:t>
            </a:r>
          </a:p>
        </p:txBody>
      </p:sp>
      <p:sp>
        <p:nvSpPr>
          <p:cNvPr id="42" name="Rectangle 41">
            <a:extLst>
              <a:ext uri="{FF2B5EF4-FFF2-40B4-BE49-F238E27FC236}">
                <a16:creationId xmlns:a16="http://schemas.microsoft.com/office/drawing/2014/main" id="{068445C8-1934-4B39-A81A-6118E8B1374D}"/>
              </a:ext>
            </a:extLst>
          </p:cNvPr>
          <p:cNvSpPr>
            <a:spLocks noChangeArrowheads="1"/>
          </p:cNvSpPr>
          <p:nvPr/>
        </p:nvSpPr>
        <p:spPr bwMode="gray">
          <a:xfrm>
            <a:off x="4927510" y="4320104"/>
            <a:ext cx="6895340" cy="769962"/>
          </a:xfrm>
          <a:prstGeom prst="rect">
            <a:avLst/>
          </a:prstGeom>
          <a:solidFill>
            <a:srgbClr val="F5F5F5"/>
          </a:solidFill>
          <a:ln w="19050" algn="ctr">
            <a:solidFill>
              <a:schemeClr val="bg1"/>
            </a:solidFill>
            <a:miter lim="800000"/>
            <a:headEnd type="none" w="lg" len="lg"/>
            <a:tailEnd type="none" w="lg" len="lg"/>
          </a:ln>
        </p:spPr>
        <p:txBody>
          <a:bodyPr lIns="18003" tIns="35997" rIns="0" bIns="35997"/>
          <a:lstStyle/>
          <a:p>
            <a:pPr marL="0" marR="0" lvl="0" indent="0" algn="l" defTabSz="1089325" rtl="0" eaLnBrk="1" fontAlgn="auto" latinLnBrk="0" hangingPunct="1">
              <a:lnSpc>
                <a:spcPct val="100000"/>
              </a:lnSpc>
              <a:spcBef>
                <a:spcPts val="0"/>
              </a:spcBef>
              <a:spcAft>
                <a:spcPts val="0"/>
              </a:spcAft>
              <a:buClr>
                <a:srgbClr val="000000"/>
              </a:buClr>
              <a:buSzPct val="100000"/>
              <a:buFont typeface=""/>
              <a:buNone/>
              <a:tabLst/>
              <a:defRPr/>
            </a:pPr>
            <a:endParaRPr kumimoji="0" lang="en-US" sz="1000" b="1" i="0" u="none" strike="noStrike" kern="1200" cap="none" spc="0" normalizeH="0" baseline="0" noProof="0" dirty="0">
              <a:ln>
                <a:noFill/>
              </a:ln>
              <a:solidFill>
                <a:srgbClr val="000099"/>
              </a:solidFill>
              <a:effectLst/>
              <a:uLnTx/>
              <a:uFillTx/>
              <a:latin typeface="Arial"/>
              <a:ea typeface="+mn-ea"/>
              <a:cs typeface="+mn-cs"/>
            </a:endParaRPr>
          </a:p>
        </p:txBody>
      </p:sp>
      <p:sp>
        <p:nvSpPr>
          <p:cNvPr id="43" name="Rectangle 42">
            <a:extLst>
              <a:ext uri="{FF2B5EF4-FFF2-40B4-BE49-F238E27FC236}">
                <a16:creationId xmlns:a16="http://schemas.microsoft.com/office/drawing/2014/main" id="{8B1C3249-59D8-40C3-BF31-6AE09B4A6565}"/>
              </a:ext>
            </a:extLst>
          </p:cNvPr>
          <p:cNvSpPr>
            <a:spLocks noChangeArrowheads="1"/>
          </p:cNvSpPr>
          <p:nvPr/>
        </p:nvSpPr>
        <p:spPr bwMode="gray">
          <a:xfrm>
            <a:off x="4927512" y="4096316"/>
            <a:ext cx="6923341" cy="223788"/>
          </a:xfrm>
          <a:prstGeom prst="rect">
            <a:avLst/>
          </a:prstGeom>
          <a:solidFill>
            <a:schemeClr val="tx2"/>
          </a:solidFill>
          <a:ln w="19050" algn="ctr">
            <a:solidFill>
              <a:schemeClr val="bg1"/>
            </a:solidFill>
            <a:miter lim="800000"/>
            <a:headEnd type="none" w="lg" len="lg"/>
            <a:tailEnd type="none" w="lg" len="lg"/>
          </a:ln>
        </p:spPr>
        <p:txBody>
          <a:bodyPr lIns="90012" tIns="90012" rIns="90012" bIns="90012" anchor="ctr"/>
          <a:lstStyle/>
          <a:p>
            <a:pPr marL="0" marR="0" lvl="0" indent="0" algn="ctr" defTabSz="1089325"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a:ea typeface="+mn-ea"/>
                <a:cs typeface="+mn-cs"/>
              </a:rPr>
              <a:t>Deliverables</a:t>
            </a:r>
          </a:p>
        </p:txBody>
      </p:sp>
      <p:sp>
        <p:nvSpPr>
          <p:cNvPr id="44" name="Rectangle 43">
            <a:extLst>
              <a:ext uri="{FF2B5EF4-FFF2-40B4-BE49-F238E27FC236}">
                <a16:creationId xmlns:a16="http://schemas.microsoft.com/office/drawing/2014/main" id="{78C9A513-ACB7-427F-AB21-C00C34629AE6}"/>
              </a:ext>
            </a:extLst>
          </p:cNvPr>
          <p:cNvSpPr>
            <a:spLocks noChangeArrowheads="1"/>
          </p:cNvSpPr>
          <p:nvPr/>
        </p:nvSpPr>
        <p:spPr bwMode="gray">
          <a:xfrm>
            <a:off x="4937242" y="5354916"/>
            <a:ext cx="6923341" cy="1066849"/>
          </a:xfrm>
          <a:prstGeom prst="rect">
            <a:avLst/>
          </a:prstGeom>
          <a:solidFill>
            <a:srgbClr val="F5F5F5"/>
          </a:solidFill>
          <a:ln w="19050" algn="ctr">
            <a:solidFill>
              <a:schemeClr val="bg1"/>
            </a:solidFill>
            <a:miter lim="800000"/>
            <a:headEnd type="none" w="lg" len="lg"/>
            <a:tailEnd type="none" w="lg" len="lg"/>
          </a:ln>
        </p:spPr>
        <p:txBody>
          <a:bodyPr lIns="18002" tIns="35995" rIns="0" bIns="35995"/>
          <a:lstStyle/>
          <a:p>
            <a:pPr marL="0" marR="0" lvl="0" indent="0" algn="l" defTabSz="1089325" rtl="0" eaLnBrk="1" fontAlgn="auto" latinLnBrk="0" hangingPunct="1">
              <a:lnSpc>
                <a:spcPct val="100000"/>
              </a:lnSpc>
              <a:spcBef>
                <a:spcPts val="0"/>
              </a:spcBef>
              <a:spcAft>
                <a:spcPts val="0"/>
              </a:spcAft>
              <a:buClr>
                <a:srgbClr val="000000"/>
              </a:buClr>
              <a:buSzPct val="100000"/>
              <a:buFont typeface=""/>
              <a:buNone/>
              <a:tabLst>
                <a:tab pos="85729" algn="l"/>
                <a:tab pos="2514721" algn="l"/>
                <a:tab pos="2781435" algn="l"/>
                <a:tab pos="3495844" algn="l"/>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 </a:t>
            </a:r>
          </a:p>
        </p:txBody>
      </p:sp>
      <p:cxnSp>
        <p:nvCxnSpPr>
          <p:cNvPr id="45" name="Straight Connector 44">
            <a:extLst>
              <a:ext uri="{FF2B5EF4-FFF2-40B4-BE49-F238E27FC236}">
                <a16:creationId xmlns:a16="http://schemas.microsoft.com/office/drawing/2014/main" id="{E8488280-C1E1-4E89-BF3A-B18D29F4D36A}"/>
              </a:ext>
            </a:extLst>
          </p:cNvPr>
          <p:cNvCxnSpPr/>
          <p:nvPr>
            <p:custDataLst>
              <p:tags r:id="rId1"/>
            </p:custDataLst>
          </p:nvPr>
        </p:nvCxnSpPr>
        <p:spPr bwMode="gray">
          <a:xfrm>
            <a:off x="7218620" y="5395576"/>
            <a:ext cx="0" cy="1025762"/>
          </a:xfrm>
          <a:prstGeom prst="line">
            <a:avLst/>
          </a:prstGeom>
          <a:ln w="9525">
            <a:solidFill>
              <a:srgbClr val="808080"/>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A56B7F2-C11C-4999-BCDA-6AE14613BB68}"/>
              </a:ext>
            </a:extLst>
          </p:cNvPr>
          <p:cNvCxnSpPr/>
          <p:nvPr>
            <p:custDataLst>
              <p:tags r:id="rId2"/>
            </p:custDataLst>
          </p:nvPr>
        </p:nvCxnSpPr>
        <p:spPr bwMode="gray">
          <a:xfrm>
            <a:off x="11337549" y="5395576"/>
            <a:ext cx="0" cy="1025762"/>
          </a:xfrm>
          <a:prstGeom prst="line">
            <a:avLst/>
          </a:prstGeom>
          <a:ln w="9525">
            <a:solidFill>
              <a:srgbClr val="808080"/>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43BFD9E-5E64-434B-B396-D009F54D49DD}"/>
              </a:ext>
            </a:extLst>
          </p:cNvPr>
          <p:cNvCxnSpPr/>
          <p:nvPr>
            <p:custDataLst>
              <p:tags r:id="rId3"/>
            </p:custDataLst>
          </p:nvPr>
        </p:nvCxnSpPr>
        <p:spPr bwMode="gray">
          <a:xfrm>
            <a:off x="9800493" y="5395576"/>
            <a:ext cx="0" cy="1025762"/>
          </a:xfrm>
          <a:prstGeom prst="line">
            <a:avLst/>
          </a:prstGeom>
          <a:ln w="9525">
            <a:solidFill>
              <a:srgbClr val="808080"/>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DF42206-DD0C-4659-8452-218D8FA1559A}"/>
              </a:ext>
            </a:extLst>
          </p:cNvPr>
          <p:cNvCxnSpPr/>
          <p:nvPr>
            <p:custDataLst>
              <p:tags r:id="rId4"/>
            </p:custDataLst>
          </p:nvPr>
        </p:nvCxnSpPr>
        <p:spPr bwMode="gray">
          <a:xfrm>
            <a:off x="10831019" y="5395576"/>
            <a:ext cx="0" cy="1025762"/>
          </a:xfrm>
          <a:prstGeom prst="line">
            <a:avLst/>
          </a:prstGeom>
          <a:ln w="9525">
            <a:solidFill>
              <a:srgbClr val="808080"/>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CC9B23E-23B9-408A-B706-9B3A2DB3724C}"/>
              </a:ext>
            </a:extLst>
          </p:cNvPr>
          <p:cNvCxnSpPr/>
          <p:nvPr>
            <p:custDataLst>
              <p:tags r:id="rId5"/>
            </p:custDataLst>
          </p:nvPr>
        </p:nvCxnSpPr>
        <p:spPr bwMode="gray">
          <a:xfrm>
            <a:off x="10307023" y="5395576"/>
            <a:ext cx="0" cy="1025762"/>
          </a:xfrm>
          <a:prstGeom prst="line">
            <a:avLst/>
          </a:prstGeom>
          <a:ln w="9525">
            <a:solidFill>
              <a:srgbClr val="808080"/>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1FD3A87-4361-4BE7-869B-AAEDE9BF0479}"/>
              </a:ext>
            </a:extLst>
          </p:cNvPr>
          <p:cNvCxnSpPr/>
          <p:nvPr>
            <p:custDataLst>
              <p:tags r:id="rId6"/>
            </p:custDataLst>
          </p:nvPr>
        </p:nvCxnSpPr>
        <p:spPr bwMode="gray">
          <a:xfrm>
            <a:off x="8754089" y="5395576"/>
            <a:ext cx="0" cy="1025762"/>
          </a:xfrm>
          <a:prstGeom prst="line">
            <a:avLst/>
          </a:prstGeom>
          <a:ln w="9525">
            <a:solidFill>
              <a:srgbClr val="808080"/>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D2C4C3B-A9F5-4BC2-BAB5-4422A1DFB363}"/>
              </a:ext>
            </a:extLst>
          </p:cNvPr>
          <p:cNvCxnSpPr/>
          <p:nvPr>
            <p:custDataLst>
              <p:tags r:id="rId7"/>
            </p:custDataLst>
          </p:nvPr>
        </p:nvCxnSpPr>
        <p:spPr bwMode="gray">
          <a:xfrm>
            <a:off x="7725151" y="5395576"/>
            <a:ext cx="0" cy="1025762"/>
          </a:xfrm>
          <a:prstGeom prst="line">
            <a:avLst/>
          </a:prstGeom>
          <a:ln w="9525">
            <a:solidFill>
              <a:srgbClr val="808080"/>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7692C8E-18AF-4DAF-A0B7-44D20A4B7041}"/>
              </a:ext>
            </a:extLst>
          </p:cNvPr>
          <p:cNvCxnSpPr/>
          <p:nvPr>
            <p:custDataLst>
              <p:tags r:id="rId8"/>
            </p:custDataLst>
          </p:nvPr>
        </p:nvCxnSpPr>
        <p:spPr bwMode="gray">
          <a:xfrm>
            <a:off x="8249147" y="5395576"/>
            <a:ext cx="0" cy="1025762"/>
          </a:xfrm>
          <a:prstGeom prst="line">
            <a:avLst/>
          </a:prstGeom>
          <a:ln w="9525">
            <a:solidFill>
              <a:srgbClr val="808080"/>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8F6C6C6-8D5D-433F-A310-7EDDF04DCE39}"/>
              </a:ext>
            </a:extLst>
          </p:cNvPr>
          <p:cNvCxnSpPr/>
          <p:nvPr>
            <p:custDataLst>
              <p:tags r:id="rId9"/>
            </p:custDataLst>
          </p:nvPr>
        </p:nvCxnSpPr>
        <p:spPr bwMode="gray">
          <a:xfrm>
            <a:off x="9278085" y="5395576"/>
            <a:ext cx="0" cy="1025762"/>
          </a:xfrm>
          <a:prstGeom prst="line">
            <a:avLst/>
          </a:prstGeom>
          <a:ln w="9525">
            <a:solidFill>
              <a:srgbClr val="808080"/>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1C73A55-9EBD-43EA-9C40-BCEB1A31934C}"/>
              </a:ext>
            </a:extLst>
          </p:cNvPr>
          <p:cNvCxnSpPr/>
          <p:nvPr>
            <p:custDataLst>
              <p:tags r:id="rId10"/>
            </p:custDataLst>
          </p:nvPr>
        </p:nvCxnSpPr>
        <p:spPr bwMode="gray">
          <a:xfrm>
            <a:off x="6696212" y="5395576"/>
            <a:ext cx="0" cy="1025762"/>
          </a:xfrm>
          <a:prstGeom prst="line">
            <a:avLst/>
          </a:prstGeom>
          <a:ln w="9525">
            <a:solidFill>
              <a:srgbClr val="808080"/>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0F9C6CF-D25C-4308-B4EB-6324C25DE291}"/>
              </a:ext>
            </a:extLst>
          </p:cNvPr>
          <p:cNvCxnSpPr/>
          <p:nvPr>
            <p:custDataLst>
              <p:tags r:id="rId11"/>
            </p:custDataLst>
          </p:nvPr>
        </p:nvCxnSpPr>
        <p:spPr bwMode="gray">
          <a:xfrm>
            <a:off x="6207149" y="5395576"/>
            <a:ext cx="0" cy="1025762"/>
          </a:xfrm>
          <a:prstGeom prst="line">
            <a:avLst/>
          </a:prstGeom>
          <a:ln w="9525">
            <a:solidFill>
              <a:srgbClr val="808080"/>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17230E3-7BD3-45D6-872D-9F34C6A72EFC}"/>
              </a:ext>
            </a:extLst>
          </p:cNvPr>
          <p:cNvCxnSpPr/>
          <p:nvPr>
            <p:custDataLst>
              <p:tags r:id="rId12"/>
            </p:custDataLst>
          </p:nvPr>
        </p:nvCxnSpPr>
        <p:spPr bwMode="gray">
          <a:xfrm>
            <a:off x="4949558" y="5395574"/>
            <a:ext cx="6910399" cy="0"/>
          </a:xfrm>
          <a:prstGeom prst="line">
            <a:avLst/>
          </a:prstGeom>
          <a:ln w="19050">
            <a:solidFill>
              <a:schemeClr val="tx2"/>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108513B-53CC-4129-B9E1-19E72A80B694}"/>
              </a:ext>
            </a:extLst>
          </p:cNvPr>
          <p:cNvCxnSpPr/>
          <p:nvPr/>
        </p:nvCxnSpPr>
        <p:spPr>
          <a:xfrm>
            <a:off x="602820" y="5566624"/>
            <a:ext cx="416440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5BB992F4-AA31-4AED-A492-9DE64759F890}"/>
              </a:ext>
            </a:extLst>
          </p:cNvPr>
          <p:cNvSpPr txBox="1"/>
          <p:nvPr/>
        </p:nvSpPr>
        <p:spPr>
          <a:xfrm>
            <a:off x="1952090" y="1632196"/>
            <a:ext cx="2388741" cy="246221"/>
          </a:xfrm>
          <a:prstGeom prst="rect">
            <a:avLst/>
          </a:prstGeom>
          <a:noFill/>
        </p:spPr>
        <p:txBody>
          <a:bodyPr wrap="square" rtlCol="0">
            <a:spAutoFit/>
          </a:bodyPr>
          <a:lstStyle/>
          <a:p>
            <a:endParaRPr lang="sv-SE" sz="1000" dirty="0"/>
          </a:p>
        </p:txBody>
      </p:sp>
      <p:sp>
        <p:nvSpPr>
          <p:cNvPr id="59" name="Rectangle 58">
            <a:extLst>
              <a:ext uri="{FF2B5EF4-FFF2-40B4-BE49-F238E27FC236}">
                <a16:creationId xmlns:a16="http://schemas.microsoft.com/office/drawing/2014/main" id="{1915AADE-A236-4C95-B307-583875543DD0}"/>
              </a:ext>
            </a:extLst>
          </p:cNvPr>
          <p:cNvSpPr>
            <a:spLocks noChangeArrowheads="1"/>
          </p:cNvSpPr>
          <p:nvPr/>
        </p:nvSpPr>
        <p:spPr bwMode="gray">
          <a:xfrm>
            <a:off x="504075" y="2251718"/>
            <a:ext cx="4423435" cy="1281597"/>
          </a:xfrm>
          <a:prstGeom prst="rect">
            <a:avLst/>
          </a:prstGeom>
          <a:solidFill>
            <a:srgbClr val="F5F5F5"/>
          </a:solidFill>
          <a:ln w="19050" algn="ctr">
            <a:solidFill>
              <a:schemeClr val="bg1"/>
            </a:solidFill>
            <a:miter lim="800000"/>
            <a:headEnd type="none" w="lg" len="lg"/>
            <a:tailEnd type="none" w="lg" len="lg"/>
          </a:ln>
        </p:spPr>
        <p:txBody>
          <a:bodyPr lIns="18003" tIns="35997" rIns="0" bIns="35997"/>
          <a:lstStyle/>
          <a:p>
            <a:pPr marL="82555" marR="0" lvl="1" indent="0" algn="l" defTabSz="1089325" rtl="0" eaLnBrk="1" fontAlgn="base" latinLnBrk="0" hangingPunct="1">
              <a:lnSpc>
                <a:spcPct val="100000"/>
              </a:lnSpc>
              <a:spcBef>
                <a:spcPct val="0"/>
              </a:spcBef>
              <a:spcAft>
                <a:spcPct val="0"/>
              </a:spcAft>
              <a:buClr>
                <a:srgbClr val="177B57"/>
              </a:buClr>
              <a:buSzTx/>
              <a:buFontTx/>
              <a:buNone/>
              <a:tabLst/>
              <a:defRPr/>
            </a:pPr>
            <a:r>
              <a:rPr lang="en-US" sz="1000" b="1" i="1" dirty="0">
                <a:solidFill>
                  <a:srgbClr val="000000"/>
                </a:solidFill>
              </a:rPr>
              <a:t>	</a:t>
            </a:r>
            <a:endParaRPr lang="en-US" sz="1000" i="1" dirty="0">
              <a:solidFill>
                <a:srgbClr val="000000"/>
              </a:solidFill>
            </a:endParaRPr>
          </a:p>
        </p:txBody>
      </p:sp>
      <p:sp>
        <p:nvSpPr>
          <p:cNvPr id="60" name="Rectangle 59">
            <a:extLst>
              <a:ext uri="{FF2B5EF4-FFF2-40B4-BE49-F238E27FC236}">
                <a16:creationId xmlns:a16="http://schemas.microsoft.com/office/drawing/2014/main" id="{E0815A40-2B88-4EDC-A82E-93EF323F9BB2}"/>
              </a:ext>
            </a:extLst>
          </p:cNvPr>
          <p:cNvSpPr>
            <a:spLocks noChangeArrowheads="1"/>
          </p:cNvSpPr>
          <p:nvPr/>
        </p:nvSpPr>
        <p:spPr bwMode="gray">
          <a:xfrm>
            <a:off x="504075" y="3776234"/>
            <a:ext cx="4423435" cy="1313832"/>
          </a:xfrm>
          <a:prstGeom prst="rect">
            <a:avLst/>
          </a:prstGeom>
          <a:solidFill>
            <a:srgbClr val="F5F5F5"/>
          </a:solidFill>
          <a:ln w="19050" algn="ctr">
            <a:solidFill>
              <a:schemeClr val="bg1"/>
            </a:solidFill>
            <a:miter lim="800000"/>
            <a:headEnd type="none" w="lg" len="lg"/>
            <a:tailEnd type="none" w="lg" len="lg"/>
          </a:ln>
        </p:spPr>
        <p:txBody>
          <a:bodyPr lIns="18003" tIns="35997" rIns="0" bIns="35997"/>
          <a:lstStyle/>
          <a:p>
            <a:pPr marL="82555" marR="0" lvl="1" indent="0" algn="l" defTabSz="1089325" rtl="0" eaLnBrk="1" fontAlgn="base" latinLnBrk="0" hangingPunct="1">
              <a:lnSpc>
                <a:spcPct val="100000"/>
              </a:lnSpc>
              <a:spcBef>
                <a:spcPct val="0"/>
              </a:spcBef>
              <a:spcAft>
                <a:spcPct val="0"/>
              </a:spcAft>
              <a:buClr>
                <a:srgbClr val="177B57"/>
              </a:buClr>
              <a:buSzTx/>
              <a:buFontTx/>
              <a:buNone/>
              <a:tabLst/>
              <a:defRPr/>
            </a:pPr>
            <a:r>
              <a:rPr lang="en-US" sz="1000" b="1" i="1" dirty="0">
                <a:solidFill>
                  <a:srgbClr val="000000"/>
                </a:solidFill>
              </a:rPr>
              <a:t>	</a:t>
            </a:r>
            <a:endParaRPr lang="en-US" sz="1000" i="1" dirty="0">
              <a:solidFill>
                <a:srgbClr val="000000"/>
              </a:solidFill>
            </a:endParaRPr>
          </a:p>
        </p:txBody>
      </p:sp>
      <p:sp>
        <p:nvSpPr>
          <p:cNvPr id="2" name="Title 1">
            <a:extLst>
              <a:ext uri="{FF2B5EF4-FFF2-40B4-BE49-F238E27FC236}">
                <a16:creationId xmlns:a16="http://schemas.microsoft.com/office/drawing/2014/main" id="{1080D664-BE63-4851-98DE-B8F6B97899B7}"/>
              </a:ext>
            </a:extLst>
          </p:cNvPr>
          <p:cNvSpPr>
            <a:spLocks noGrp="1"/>
          </p:cNvSpPr>
          <p:nvPr>
            <p:ph type="title"/>
          </p:nvPr>
        </p:nvSpPr>
        <p:spPr/>
        <p:txBody>
          <a:bodyPr/>
          <a:lstStyle/>
          <a:p>
            <a:r>
              <a:rPr lang="sv-SE" dirty="0"/>
              <a:t>Team Charter</a:t>
            </a:r>
          </a:p>
        </p:txBody>
      </p:sp>
      <p:sp>
        <p:nvSpPr>
          <p:cNvPr id="4" name="Slide Number Placeholder 3">
            <a:extLst>
              <a:ext uri="{FF2B5EF4-FFF2-40B4-BE49-F238E27FC236}">
                <a16:creationId xmlns:a16="http://schemas.microsoft.com/office/drawing/2014/main" id="{3C6487C4-1CE6-4C56-90CA-D72A0E613023}"/>
              </a:ext>
            </a:extLst>
          </p:cNvPr>
          <p:cNvSpPr>
            <a:spLocks noGrp="1"/>
          </p:cNvSpPr>
          <p:nvPr>
            <p:ph type="sldNum" sz="quarter" idx="12"/>
          </p:nvPr>
        </p:nvSpPr>
        <p:spPr/>
        <p:txBody>
          <a:bodyPr/>
          <a:lstStyle/>
          <a:p>
            <a:r>
              <a:rPr lang="en-GB"/>
              <a:t>/ </a:t>
            </a:r>
            <a:fld id="{51D75496-C612-4091-9F61-05CA146263B0}" type="slidenum">
              <a:rPr lang="en-GB" smtClean="0"/>
              <a:pPr/>
              <a:t>4</a:t>
            </a:fld>
            <a:endParaRPr lang="en-GB" dirty="0"/>
          </a:p>
        </p:txBody>
      </p:sp>
      <p:sp>
        <p:nvSpPr>
          <p:cNvPr id="5" name="Text Placeholder 4">
            <a:extLst>
              <a:ext uri="{FF2B5EF4-FFF2-40B4-BE49-F238E27FC236}">
                <a16:creationId xmlns:a16="http://schemas.microsoft.com/office/drawing/2014/main" id="{4A93636D-C70C-44E2-9162-BA3F5DACC96B}"/>
              </a:ext>
            </a:extLst>
          </p:cNvPr>
          <p:cNvSpPr>
            <a:spLocks noGrp="1"/>
          </p:cNvSpPr>
          <p:nvPr>
            <p:ph type="body" sz="quarter" idx="13"/>
          </p:nvPr>
        </p:nvSpPr>
        <p:spPr/>
        <p:txBody>
          <a:bodyPr/>
          <a:lstStyle/>
          <a:p>
            <a:endParaRPr lang="sv-SE" dirty="0"/>
          </a:p>
        </p:txBody>
      </p:sp>
      <p:sp>
        <p:nvSpPr>
          <p:cNvPr id="6" name="Text Placeholder 5">
            <a:extLst>
              <a:ext uri="{FF2B5EF4-FFF2-40B4-BE49-F238E27FC236}">
                <a16:creationId xmlns:a16="http://schemas.microsoft.com/office/drawing/2014/main" id="{320DEF68-C6AF-4907-A1EF-D70ECC11466D}"/>
              </a:ext>
            </a:extLst>
          </p:cNvPr>
          <p:cNvSpPr>
            <a:spLocks noGrp="1"/>
          </p:cNvSpPr>
          <p:nvPr>
            <p:ph type="body" sz="quarter" idx="14"/>
          </p:nvPr>
        </p:nvSpPr>
        <p:spPr/>
        <p:txBody>
          <a:bodyPr/>
          <a:lstStyle/>
          <a:p>
            <a:endParaRPr lang="sv-SE" dirty="0"/>
          </a:p>
        </p:txBody>
      </p:sp>
      <p:sp>
        <p:nvSpPr>
          <p:cNvPr id="7" name="Text Placeholder 6">
            <a:extLst>
              <a:ext uri="{FF2B5EF4-FFF2-40B4-BE49-F238E27FC236}">
                <a16:creationId xmlns:a16="http://schemas.microsoft.com/office/drawing/2014/main" id="{144953EC-4123-4DED-AA4E-6C936B0FDBE8}"/>
              </a:ext>
            </a:extLst>
          </p:cNvPr>
          <p:cNvSpPr>
            <a:spLocks noGrp="1"/>
          </p:cNvSpPr>
          <p:nvPr>
            <p:ph type="body" sz="quarter" idx="15"/>
          </p:nvPr>
        </p:nvSpPr>
        <p:spPr/>
        <p:txBody>
          <a:bodyPr/>
          <a:lstStyle/>
          <a:p>
            <a:r>
              <a:rPr lang="sv-SE" dirty="0"/>
              <a:t>	</a:t>
            </a:r>
          </a:p>
        </p:txBody>
      </p:sp>
      <p:sp>
        <p:nvSpPr>
          <p:cNvPr id="8" name="Text Placeholder 7">
            <a:extLst>
              <a:ext uri="{FF2B5EF4-FFF2-40B4-BE49-F238E27FC236}">
                <a16:creationId xmlns:a16="http://schemas.microsoft.com/office/drawing/2014/main" id="{6CA401FA-5A21-41C2-A5F8-EFA41A067DE1}"/>
              </a:ext>
            </a:extLst>
          </p:cNvPr>
          <p:cNvSpPr>
            <a:spLocks noGrp="1"/>
          </p:cNvSpPr>
          <p:nvPr>
            <p:ph type="body" sz="quarter" idx="16"/>
          </p:nvPr>
        </p:nvSpPr>
        <p:spPr/>
        <p:txBody>
          <a:bodyPr/>
          <a:lstStyle/>
          <a:p>
            <a:endParaRPr lang="sv-SE" dirty="0"/>
          </a:p>
        </p:txBody>
      </p:sp>
      <p:sp>
        <p:nvSpPr>
          <p:cNvPr id="9" name="Text Placeholder 8">
            <a:extLst>
              <a:ext uri="{FF2B5EF4-FFF2-40B4-BE49-F238E27FC236}">
                <a16:creationId xmlns:a16="http://schemas.microsoft.com/office/drawing/2014/main" id="{3CFCA6F0-534F-4C47-B9F5-A98B341F0828}"/>
              </a:ext>
            </a:extLst>
          </p:cNvPr>
          <p:cNvSpPr>
            <a:spLocks noGrp="1"/>
          </p:cNvSpPr>
          <p:nvPr>
            <p:ph type="body" sz="quarter" idx="17"/>
          </p:nvPr>
        </p:nvSpPr>
        <p:spPr>
          <a:xfrm>
            <a:off x="544837" y="5596961"/>
            <a:ext cx="2120386" cy="265355"/>
          </a:xfrm>
        </p:spPr>
        <p:txBody>
          <a:bodyPr/>
          <a:lstStyle/>
          <a:p>
            <a:endParaRPr lang="sv-SE" dirty="0"/>
          </a:p>
        </p:txBody>
      </p:sp>
      <p:sp>
        <p:nvSpPr>
          <p:cNvPr id="10" name="Text Placeholder 9">
            <a:extLst>
              <a:ext uri="{FF2B5EF4-FFF2-40B4-BE49-F238E27FC236}">
                <a16:creationId xmlns:a16="http://schemas.microsoft.com/office/drawing/2014/main" id="{306B732C-8482-4D60-9639-1FE86F854C35}"/>
              </a:ext>
            </a:extLst>
          </p:cNvPr>
          <p:cNvSpPr>
            <a:spLocks noGrp="1"/>
          </p:cNvSpPr>
          <p:nvPr>
            <p:ph type="body" sz="quarter" idx="18"/>
          </p:nvPr>
        </p:nvSpPr>
        <p:spPr>
          <a:xfrm>
            <a:off x="544837" y="5862316"/>
            <a:ext cx="2951454" cy="320113"/>
          </a:xfrm>
        </p:spPr>
        <p:txBody>
          <a:bodyPr/>
          <a:lstStyle/>
          <a:p>
            <a:endParaRPr lang="sv-SE" dirty="0"/>
          </a:p>
        </p:txBody>
      </p:sp>
      <p:sp>
        <p:nvSpPr>
          <p:cNvPr id="15" name="Text Placeholder 14">
            <a:extLst>
              <a:ext uri="{FF2B5EF4-FFF2-40B4-BE49-F238E27FC236}">
                <a16:creationId xmlns:a16="http://schemas.microsoft.com/office/drawing/2014/main" id="{39CD0BED-0DDD-4524-9E5A-9EA0C33BA93B}"/>
              </a:ext>
            </a:extLst>
          </p:cNvPr>
          <p:cNvSpPr>
            <a:spLocks noGrp="1"/>
          </p:cNvSpPr>
          <p:nvPr>
            <p:ph type="body" sz="quarter" idx="23"/>
          </p:nvPr>
        </p:nvSpPr>
        <p:spPr/>
        <p:txBody>
          <a:bodyPr/>
          <a:lstStyle/>
          <a:p>
            <a:endParaRPr lang="sv-SE" dirty="0"/>
          </a:p>
        </p:txBody>
      </p:sp>
      <p:sp>
        <p:nvSpPr>
          <p:cNvPr id="16" name="Text Placeholder 15">
            <a:extLst>
              <a:ext uri="{FF2B5EF4-FFF2-40B4-BE49-F238E27FC236}">
                <a16:creationId xmlns:a16="http://schemas.microsoft.com/office/drawing/2014/main" id="{C9B61536-0A3D-4D56-AED3-F36761BED1F7}"/>
              </a:ext>
            </a:extLst>
          </p:cNvPr>
          <p:cNvSpPr>
            <a:spLocks noGrp="1"/>
          </p:cNvSpPr>
          <p:nvPr>
            <p:ph type="body" sz="quarter" idx="24"/>
          </p:nvPr>
        </p:nvSpPr>
        <p:spPr/>
        <p:txBody>
          <a:bodyPr/>
          <a:lstStyle/>
          <a:p>
            <a:endParaRPr lang="sv-SE" dirty="0"/>
          </a:p>
        </p:txBody>
      </p:sp>
      <p:sp>
        <p:nvSpPr>
          <p:cNvPr id="17" name="Text Placeholder 16">
            <a:extLst>
              <a:ext uri="{FF2B5EF4-FFF2-40B4-BE49-F238E27FC236}">
                <a16:creationId xmlns:a16="http://schemas.microsoft.com/office/drawing/2014/main" id="{5E2132F8-73C9-484C-80BF-8BEE7865E70C}"/>
              </a:ext>
            </a:extLst>
          </p:cNvPr>
          <p:cNvSpPr>
            <a:spLocks noGrp="1"/>
          </p:cNvSpPr>
          <p:nvPr>
            <p:ph type="body" sz="quarter" idx="25"/>
          </p:nvPr>
        </p:nvSpPr>
        <p:spPr/>
        <p:txBody>
          <a:bodyPr/>
          <a:lstStyle/>
          <a:p>
            <a:endParaRPr lang="sv-SE" dirty="0"/>
          </a:p>
        </p:txBody>
      </p:sp>
      <p:sp>
        <p:nvSpPr>
          <p:cNvPr id="18" name="Text Placeholder 17">
            <a:extLst>
              <a:ext uri="{FF2B5EF4-FFF2-40B4-BE49-F238E27FC236}">
                <a16:creationId xmlns:a16="http://schemas.microsoft.com/office/drawing/2014/main" id="{1676B2C7-A125-431B-BB8E-00834E33F3FC}"/>
              </a:ext>
            </a:extLst>
          </p:cNvPr>
          <p:cNvSpPr>
            <a:spLocks noGrp="1"/>
          </p:cNvSpPr>
          <p:nvPr>
            <p:ph type="body" sz="quarter" idx="26"/>
          </p:nvPr>
        </p:nvSpPr>
        <p:spPr/>
        <p:txBody>
          <a:bodyPr/>
          <a:lstStyle/>
          <a:p>
            <a:endParaRPr lang="sv-SE"/>
          </a:p>
        </p:txBody>
      </p:sp>
      <p:sp>
        <p:nvSpPr>
          <p:cNvPr id="19" name="Text Placeholder 18">
            <a:extLst>
              <a:ext uri="{FF2B5EF4-FFF2-40B4-BE49-F238E27FC236}">
                <a16:creationId xmlns:a16="http://schemas.microsoft.com/office/drawing/2014/main" id="{CF2F35C2-50EF-4E68-96E6-A61BF29B6F80}"/>
              </a:ext>
            </a:extLst>
          </p:cNvPr>
          <p:cNvSpPr>
            <a:spLocks noGrp="1"/>
          </p:cNvSpPr>
          <p:nvPr>
            <p:ph type="body" sz="quarter" idx="27"/>
          </p:nvPr>
        </p:nvSpPr>
        <p:spPr/>
        <p:txBody>
          <a:bodyPr/>
          <a:lstStyle/>
          <a:p>
            <a:endParaRPr lang="sv-SE"/>
          </a:p>
        </p:txBody>
      </p:sp>
      <p:sp>
        <p:nvSpPr>
          <p:cNvPr id="20" name="Text Placeholder 19">
            <a:extLst>
              <a:ext uri="{FF2B5EF4-FFF2-40B4-BE49-F238E27FC236}">
                <a16:creationId xmlns:a16="http://schemas.microsoft.com/office/drawing/2014/main" id="{BEEF7837-65A3-4083-933D-FBC185EB8A9E}"/>
              </a:ext>
            </a:extLst>
          </p:cNvPr>
          <p:cNvSpPr>
            <a:spLocks noGrp="1"/>
          </p:cNvSpPr>
          <p:nvPr>
            <p:ph type="body" sz="quarter" idx="28"/>
          </p:nvPr>
        </p:nvSpPr>
        <p:spPr/>
        <p:txBody>
          <a:bodyPr/>
          <a:lstStyle/>
          <a:p>
            <a:endParaRPr lang="sv-SE"/>
          </a:p>
        </p:txBody>
      </p:sp>
      <p:sp>
        <p:nvSpPr>
          <p:cNvPr id="21" name="Text Placeholder 20">
            <a:extLst>
              <a:ext uri="{FF2B5EF4-FFF2-40B4-BE49-F238E27FC236}">
                <a16:creationId xmlns:a16="http://schemas.microsoft.com/office/drawing/2014/main" id="{07EBA71C-8E7E-4488-BF83-E7FAE5300748}"/>
              </a:ext>
            </a:extLst>
          </p:cNvPr>
          <p:cNvSpPr>
            <a:spLocks noGrp="1"/>
          </p:cNvSpPr>
          <p:nvPr>
            <p:ph type="body" sz="quarter" idx="29"/>
          </p:nvPr>
        </p:nvSpPr>
        <p:spPr/>
        <p:txBody>
          <a:bodyPr/>
          <a:lstStyle/>
          <a:p>
            <a:endParaRPr lang="sv-SE"/>
          </a:p>
        </p:txBody>
      </p:sp>
      <p:sp>
        <p:nvSpPr>
          <p:cNvPr id="22" name="Picture Placeholder 21">
            <a:extLst>
              <a:ext uri="{FF2B5EF4-FFF2-40B4-BE49-F238E27FC236}">
                <a16:creationId xmlns:a16="http://schemas.microsoft.com/office/drawing/2014/main" id="{8877221E-519F-4E13-AA8D-43143B6CAFDC}"/>
              </a:ext>
            </a:extLst>
          </p:cNvPr>
          <p:cNvSpPr>
            <a:spLocks noGrp="1"/>
          </p:cNvSpPr>
          <p:nvPr>
            <p:ph type="pic" sz="quarter" idx="30"/>
          </p:nvPr>
        </p:nvSpPr>
        <p:spPr/>
        <p:txBody>
          <a:bodyPr/>
          <a:lstStyle/>
          <a:p>
            <a:endParaRPr lang="pt-BR"/>
          </a:p>
        </p:txBody>
      </p:sp>
      <p:sp>
        <p:nvSpPr>
          <p:cNvPr id="23" name="Picture Placeholder 22">
            <a:extLst>
              <a:ext uri="{FF2B5EF4-FFF2-40B4-BE49-F238E27FC236}">
                <a16:creationId xmlns:a16="http://schemas.microsoft.com/office/drawing/2014/main" id="{8E2EC7B4-F6ED-4D04-860A-CE891275B36B}"/>
              </a:ext>
            </a:extLst>
          </p:cNvPr>
          <p:cNvSpPr>
            <a:spLocks noGrp="1"/>
          </p:cNvSpPr>
          <p:nvPr>
            <p:ph type="pic" sz="quarter" idx="31"/>
          </p:nvPr>
        </p:nvSpPr>
        <p:spPr/>
        <p:txBody>
          <a:bodyPr/>
          <a:lstStyle/>
          <a:p>
            <a:endParaRPr lang="pt-BR"/>
          </a:p>
        </p:txBody>
      </p:sp>
      <p:sp>
        <p:nvSpPr>
          <p:cNvPr id="24" name="Picture Placeholder 23">
            <a:extLst>
              <a:ext uri="{FF2B5EF4-FFF2-40B4-BE49-F238E27FC236}">
                <a16:creationId xmlns:a16="http://schemas.microsoft.com/office/drawing/2014/main" id="{4191A5F5-A140-4AF1-9B0F-7245FC6E331D}"/>
              </a:ext>
            </a:extLst>
          </p:cNvPr>
          <p:cNvSpPr>
            <a:spLocks noGrp="1"/>
          </p:cNvSpPr>
          <p:nvPr>
            <p:ph type="pic" sz="quarter" idx="32"/>
          </p:nvPr>
        </p:nvSpPr>
        <p:spPr/>
        <p:txBody>
          <a:bodyPr/>
          <a:lstStyle/>
          <a:p>
            <a:endParaRPr lang="pt-BR"/>
          </a:p>
        </p:txBody>
      </p:sp>
      <p:sp>
        <p:nvSpPr>
          <p:cNvPr id="25" name="Picture Placeholder 24">
            <a:extLst>
              <a:ext uri="{FF2B5EF4-FFF2-40B4-BE49-F238E27FC236}">
                <a16:creationId xmlns:a16="http://schemas.microsoft.com/office/drawing/2014/main" id="{7D63943D-0425-4E0D-800D-35E842BD7881}"/>
              </a:ext>
            </a:extLst>
          </p:cNvPr>
          <p:cNvSpPr>
            <a:spLocks noGrp="1"/>
          </p:cNvSpPr>
          <p:nvPr>
            <p:ph type="pic" sz="quarter" idx="33"/>
          </p:nvPr>
        </p:nvSpPr>
        <p:spPr/>
        <p:txBody>
          <a:bodyPr/>
          <a:lstStyle/>
          <a:p>
            <a:endParaRPr lang="pt-BR"/>
          </a:p>
        </p:txBody>
      </p:sp>
      <p:sp>
        <p:nvSpPr>
          <p:cNvPr id="26" name="Picture Placeholder 25">
            <a:extLst>
              <a:ext uri="{FF2B5EF4-FFF2-40B4-BE49-F238E27FC236}">
                <a16:creationId xmlns:a16="http://schemas.microsoft.com/office/drawing/2014/main" id="{FBB4C389-BD3E-4128-B39A-D60F6E39D2D6}"/>
              </a:ext>
            </a:extLst>
          </p:cNvPr>
          <p:cNvSpPr>
            <a:spLocks noGrp="1"/>
          </p:cNvSpPr>
          <p:nvPr>
            <p:ph type="pic" sz="quarter" idx="34"/>
          </p:nvPr>
        </p:nvSpPr>
        <p:spPr/>
        <p:txBody>
          <a:bodyPr/>
          <a:lstStyle/>
          <a:p>
            <a:endParaRPr lang="pt-BR"/>
          </a:p>
        </p:txBody>
      </p:sp>
      <p:sp>
        <p:nvSpPr>
          <p:cNvPr id="27" name="Picture Placeholder 26">
            <a:extLst>
              <a:ext uri="{FF2B5EF4-FFF2-40B4-BE49-F238E27FC236}">
                <a16:creationId xmlns:a16="http://schemas.microsoft.com/office/drawing/2014/main" id="{F7139BD9-FFEA-4804-B41D-A8D6D804C355}"/>
              </a:ext>
            </a:extLst>
          </p:cNvPr>
          <p:cNvSpPr>
            <a:spLocks noGrp="1"/>
          </p:cNvSpPr>
          <p:nvPr>
            <p:ph type="pic" sz="quarter" idx="35"/>
          </p:nvPr>
        </p:nvSpPr>
        <p:spPr/>
        <p:txBody>
          <a:bodyPr/>
          <a:lstStyle/>
          <a:p>
            <a:endParaRPr lang="pt-BR"/>
          </a:p>
        </p:txBody>
      </p:sp>
      <p:sp>
        <p:nvSpPr>
          <p:cNvPr id="28" name="Picture Placeholder 27">
            <a:extLst>
              <a:ext uri="{FF2B5EF4-FFF2-40B4-BE49-F238E27FC236}">
                <a16:creationId xmlns:a16="http://schemas.microsoft.com/office/drawing/2014/main" id="{196E3B15-015A-4B89-B3F9-DF5F4B51920D}"/>
              </a:ext>
            </a:extLst>
          </p:cNvPr>
          <p:cNvSpPr>
            <a:spLocks noGrp="1"/>
          </p:cNvSpPr>
          <p:nvPr>
            <p:ph type="pic" sz="quarter" idx="36"/>
          </p:nvPr>
        </p:nvSpPr>
        <p:spPr/>
        <p:txBody>
          <a:bodyPr/>
          <a:lstStyle/>
          <a:p>
            <a:endParaRPr lang="pt-BR"/>
          </a:p>
        </p:txBody>
      </p:sp>
      <p:sp>
        <p:nvSpPr>
          <p:cNvPr id="29" name="Picture Placeholder 28">
            <a:extLst>
              <a:ext uri="{FF2B5EF4-FFF2-40B4-BE49-F238E27FC236}">
                <a16:creationId xmlns:a16="http://schemas.microsoft.com/office/drawing/2014/main" id="{4F411E8F-411C-4D8C-9C56-F3AE88C4D865}"/>
              </a:ext>
            </a:extLst>
          </p:cNvPr>
          <p:cNvSpPr>
            <a:spLocks noGrp="1"/>
          </p:cNvSpPr>
          <p:nvPr>
            <p:ph type="pic" sz="quarter" idx="37"/>
          </p:nvPr>
        </p:nvSpPr>
        <p:spPr/>
        <p:txBody>
          <a:bodyPr/>
          <a:lstStyle/>
          <a:p>
            <a:endParaRPr lang="pt-BR"/>
          </a:p>
        </p:txBody>
      </p:sp>
      <p:sp>
        <p:nvSpPr>
          <p:cNvPr id="30" name="Picture Placeholder 29">
            <a:extLst>
              <a:ext uri="{FF2B5EF4-FFF2-40B4-BE49-F238E27FC236}">
                <a16:creationId xmlns:a16="http://schemas.microsoft.com/office/drawing/2014/main" id="{F534E2D6-F065-468A-8A3C-CA8970801365}"/>
              </a:ext>
            </a:extLst>
          </p:cNvPr>
          <p:cNvSpPr>
            <a:spLocks noGrp="1"/>
          </p:cNvSpPr>
          <p:nvPr>
            <p:ph type="pic" sz="quarter" idx="38"/>
          </p:nvPr>
        </p:nvSpPr>
        <p:spPr/>
        <p:txBody>
          <a:bodyPr/>
          <a:lstStyle/>
          <a:p>
            <a:endParaRPr lang="pt-BR"/>
          </a:p>
        </p:txBody>
      </p:sp>
      <p:sp>
        <p:nvSpPr>
          <p:cNvPr id="31" name="Picture Placeholder 30">
            <a:extLst>
              <a:ext uri="{FF2B5EF4-FFF2-40B4-BE49-F238E27FC236}">
                <a16:creationId xmlns:a16="http://schemas.microsoft.com/office/drawing/2014/main" id="{68E8AF5A-3BA5-4514-9226-555A02684E60}"/>
              </a:ext>
            </a:extLst>
          </p:cNvPr>
          <p:cNvSpPr>
            <a:spLocks noGrp="1"/>
          </p:cNvSpPr>
          <p:nvPr>
            <p:ph type="pic" sz="quarter" idx="39"/>
          </p:nvPr>
        </p:nvSpPr>
        <p:spPr/>
        <p:txBody>
          <a:bodyPr/>
          <a:lstStyle/>
          <a:p>
            <a:endParaRPr lang="pt-BR"/>
          </a:p>
        </p:txBody>
      </p:sp>
    </p:spTree>
    <p:extLst>
      <p:ext uri="{BB962C8B-B14F-4D97-AF65-F5344CB8AC3E}">
        <p14:creationId xmlns:p14="http://schemas.microsoft.com/office/powerpoint/2010/main" val="584014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024C509-AA1D-4DE6-80E7-E70AD0A8691D}"/>
              </a:ext>
            </a:extLst>
          </p:cNvPr>
          <p:cNvSpPr>
            <a:spLocks noGrp="1"/>
          </p:cNvSpPr>
          <p:nvPr>
            <p:ph type="title"/>
          </p:nvPr>
        </p:nvSpPr>
        <p:spPr>
          <a:xfrm>
            <a:off x="1582739" y="482400"/>
            <a:ext cx="9936000" cy="432000"/>
          </a:xfrm>
        </p:spPr>
        <p:txBody>
          <a:bodyPr/>
          <a:lstStyle/>
          <a:p>
            <a:r>
              <a:rPr lang="pt-BR" dirty="0"/>
              <a:t>Passo 1. Identificar / Classificar perdas
</a:t>
            </a:r>
            <a:endParaRPr lang="en-US" dirty="0"/>
          </a:p>
        </p:txBody>
      </p:sp>
      <p:sp>
        <p:nvSpPr>
          <p:cNvPr id="8" name="Content Placeholder 2">
            <a:extLst>
              <a:ext uri="{FF2B5EF4-FFF2-40B4-BE49-F238E27FC236}">
                <a16:creationId xmlns:a16="http://schemas.microsoft.com/office/drawing/2014/main" id="{83C102CC-97D1-4A7D-8F9C-210535772235}"/>
              </a:ext>
            </a:extLst>
          </p:cNvPr>
          <p:cNvSpPr txBox="1">
            <a:spLocks/>
          </p:cNvSpPr>
          <p:nvPr/>
        </p:nvSpPr>
        <p:spPr>
          <a:xfrm>
            <a:off x="4736552" y="1471649"/>
            <a:ext cx="7137436" cy="5068029"/>
          </a:xfrm>
          <a:prstGeom prst="rect">
            <a:avLst/>
          </a:prstGeom>
          <a:ln>
            <a:solidFill>
              <a:schemeClr val="tx1"/>
            </a:solidFill>
          </a:ln>
        </p:spPr>
        <p:txBody>
          <a:bodyPr vert="horz" lIns="107888" tIns="53944" rIns="107888" bIns="53944" rtlCol="0">
            <a:noAutofit/>
          </a:bodyPr>
          <a:lstStyle>
            <a:lvl1pPr marL="359928" indent="-359928" algn="l" defTabSz="1089107" rtl="0" eaLnBrk="1" latinLnBrk="0" hangingPunct="1">
              <a:lnSpc>
                <a:spcPct val="100000"/>
              </a:lnSpc>
              <a:spcBef>
                <a:spcPts val="600"/>
              </a:spcBef>
              <a:buClr>
                <a:schemeClr val="tx2"/>
              </a:buClr>
              <a:buSzPct val="80000"/>
              <a:buFont typeface="Arial" pitchFamily="34" charset="0"/>
              <a:buChar char="►"/>
              <a:tabLst/>
              <a:defRPr sz="2400" kern="1200">
                <a:solidFill>
                  <a:schemeClr val="tx1"/>
                </a:solidFill>
                <a:latin typeface="+mn-lt"/>
                <a:ea typeface="+mn-ea"/>
                <a:cs typeface="+mn-cs"/>
              </a:defRPr>
            </a:lvl1pPr>
            <a:lvl2pPr marL="539892" indent="-180939" algn="l" defTabSz="1089107"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2pPr>
            <a:lvl3pPr marL="719856" indent="-179964" algn="l" defTabSz="1089107"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3pPr>
            <a:lvl4pPr marL="899820" indent="-180939" algn="l" defTabSz="1089107"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4pPr>
            <a:lvl5pPr marL="1079784" indent="-180939" algn="l" defTabSz="1089107"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5pPr>
            <a:lvl6pPr marL="1179866" indent="0" algn="l" defTabSz="1089107" rtl="0" eaLnBrk="1" latinLnBrk="0" hangingPunct="1">
              <a:lnSpc>
                <a:spcPts val="2858"/>
              </a:lnSpc>
              <a:spcBef>
                <a:spcPts val="0"/>
              </a:spcBef>
              <a:buFontTx/>
              <a:buNone/>
              <a:defRPr sz="2400" kern="1200">
                <a:solidFill>
                  <a:schemeClr val="tx1"/>
                </a:solidFill>
                <a:latin typeface="+mn-lt"/>
                <a:ea typeface="+mn-ea"/>
                <a:cs typeface="+mn-cs"/>
              </a:defRPr>
            </a:lvl6pPr>
            <a:lvl7pPr marL="1179866" indent="0" algn="l" defTabSz="1089107" rtl="0" eaLnBrk="1" latinLnBrk="0" hangingPunct="1">
              <a:spcBef>
                <a:spcPct val="20000"/>
              </a:spcBef>
              <a:buFontTx/>
              <a:buNone/>
              <a:defRPr sz="2400" kern="1200">
                <a:solidFill>
                  <a:schemeClr val="tx1"/>
                </a:solidFill>
                <a:latin typeface="+mn-lt"/>
                <a:ea typeface="+mn-ea"/>
                <a:cs typeface="+mn-cs"/>
              </a:defRPr>
            </a:lvl7pPr>
            <a:lvl8pPr marL="4084151" indent="-272277" algn="l" defTabSz="1089107" rtl="0" eaLnBrk="1" latinLnBrk="0" hangingPunct="1">
              <a:spcBef>
                <a:spcPct val="20000"/>
              </a:spcBef>
              <a:buFont typeface="Arial" pitchFamily="34" charset="0"/>
              <a:buNone/>
              <a:defRPr sz="2400" kern="1200">
                <a:solidFill>
                  <a:schemeClr val="tx1"/>
                </a:solidFill>
                <a:latin typeface="+mn-lt"/>
                <a:ea typeface="+mn-ea"/>
                <a:cs typeface="+mn-cs"/>
              </a:defRPr>
            </a:lvl8pPr>
            <a:lvl9pPr marL="4628704" indent="-272277" algn="l" defTabSz="1089107" rtl="0" eaLnBrk="1" latinLnBrk="0" hangingPunct="1">
              <a:spcBef>
                <a:spcPct val="20000"/>
              </a:spcBef>
              <a:buFont typeface="Arial" pitchFamily="34" charset="0"/>
              <a:buNone/>
              <a:defRPr sz="2400" kern="1200">
                <a:solidFill>
                  <a:schemeClr val="tx1"/>
                </a:solidFill>
                <a:latin typeface="+mn-lt"/>
                <a:ea typeface="+mn-ea"/>
                <a:cs typeface="+mn-cs"/>
              </a:defRPr>
            </a:lvl9pPr>
          </a:lstStyle>
          <a:p>
            <a:pPr marL="0" indent="0">
              <a:spcBef>
                <a:spcPts val="0"/>
              </a:spcBef>
              <a:buNone/>
            </a:pPr>
            <a:r>
              <a:rPr lang="pt-BR" altLang="en-US" sz="1998" b="1" dirty="0"/>
              <a:t>Mostrar link de perda para estratégia </a:t>
            </a:r>
            <a:r>
              <a:rPr lang="sv-SE" altLang="en-US" sz="1998" dirty="0">
                <a:solidFill>
                  <a:srgbClr val="8B9FDA"/>
                </a:solidFill>
              </a:rPr>
              <a:t>(</a:t>
            </a:r>
            <a:r>
              <a:rPr lang="pt-BR" altLang="sv-SE" sz="1998" i="1" dirty="0">
                <a:solidFill>
                  <a:schemeClr val="tx2">
                    <a:lumMod val="60000"/>
                    <a:lumOff val="40000"/>
                  </a:schemeClr>
                </a:solidFill>
              </a:rPr>
              <a:t>Hoshin-Kanri, estratégia de fábrica, diagramas de árvores, etc.)</a:t>
            </a:r>
            <a:endParaRPr lang="sv-SE" altLang="en-US" sz="1998" b="1" dirty="0"/>
          </a:p>
        </p:txBody>
      </p:sp>
      <p:pic>
        <p:nvPicPr>
          <p:cNvPr id="2" name="Picture 1">
            <a:extLst>
              <a:ext uri="{FF2B5EF4-FFF2-40B4-BE49-F238E27FC236}">
                <a16:creationId xmlns:a16="http://schemas.microsoft.com/office/drawing/2014/main" id="{214B82C0-BD21-4C91-8CA8-DE024898E386}"/>
              </a:ext>
            </a:extLst>
          </p:cNvPr>
          <p:cNvPicPr>
            <a:picLocks noChangeAspect="1"/>
          </p:cNvPicPr>
          <p:nvPr/>
        </p:nvPicPr>
        <p:blipFill>
          <a:blip r:embed="rId2"/>
          <a:stretch>
            <a:fillRect/>
          </a:stretch>
        </p:blipFill>
        <p:spPr>
          <a:xfrm>
            <a:off x="4874665" y="2244738"/>
            <a:ext cx="3624642" cy="1575931"/>
          </a:xfrm>
          <a:prstGeom prst="rect">
            <a:avLst/>
          </a:prstGeom>
          <a:effectLst>
            <a:outerShdw blurRad="50800" dist="38100" dir="2700000" algn="tl" rotWithShape="0">
              <a:prstClr val="black">
                <a:alpha val="40000"/>
              </a:prstClr>
            </a:outerShdw>
          </a:effectLst>
        </p:spPr>
      </p:pic>
      <p:pic>
        <p:nvPicPr>
          <p:cNvPr id="44" name="Picture 2">
            <a:extLst>
              <a:ext uri="{FF2B5EF4-FFF2-40B4-BE49-F238E27FC236}">
                <a16:creationId xmlns:a16="http://schemas.microsoft.com/office/drawing/2014/main" id="{8987E60D-9896-42E3-AD24-75B2A42B49E2}"/>
              </a:ext>
            </a:extLst>
          </p:cNvPr>
          <p:cNvPicPr>
            <a:picLocks noChangeAspect="1" noChangeArrowheads="1"/>
          </p:cNvPicPr>
          <p:nvPr/>
        </p:nvPicPr>
        <p:blipFill>
          <a:blip r:embed="rId3"/>
          <a:srcRect/>
          <a:stretch>
            <a:fillRect/>
          </a:stretch>
        </p:blipFill>
        <p:spPr bwMode="auto">
          <a:xfrm>
            <a:off x="8783135" y="2981370"/>
            <a:ext cx="2250977" cy="1465963"/>
          </a:xfrm>
          <a:prstGeom prst="rect">
            <a:avLst/>
          </a:prstGeom>
          <a:effectLst>
            <a:outerShdw blurRad="50800" dist="38100" dir="2700000" algn="tl" rotWithShape="0">
              <a:prstClr val="black">
                <a:alpha val="40000"/>
              </a:prstClr>
            </a:outerShdw>
          </a:effectLst>
        </p:spPr>
      </p:pic>
      <p:pic>
        <p:nvPicPr>
          <p:cNvPr id="45" name="Picture 44">
            <a:extLst>
              <a:ext uri="{FF2B5EF4-FFF2-40B4-BE49-F238E27FC236}">
                <a16:creationId xmlns:a16="http://schemas.microsoft.com/office/drawing/2014/main" id="{FDE125A2-D46A-406A-A844-E5C1F0FCA3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4770310">
            <a:off x="8215177" y="3004662"/>
            <a:ext cx="1521054" cy="1175360"/>
          </a:xfrm>
          <a:prstGeom prst="rect">
            <a:avLst/>
          </a:prstGeom>
          <a:effectLst>
            <a:outerShdw dist="101600" dir="5400000" sx="101000" sy="101000" algn="ctr" rotWithShape="0">
              <a:srgbClr val="000000">
                <a:alpha val="43137"/>
              </a:srgbClr>
            </a:outerShdw>
          </a:effectLst>
        </p:spPr>
      </p:pic>
      <p:pic>
        <p:nvPicPr>
          <p:cNvPr id="46" name="Picture 45">
            <a:extLst>
              <a:ext uri="{FF2B5EF4-FFF2-40B4-BE49-F238E27FC236}">
                <a16:creationId xmlns:a16="http://schemas.microsoft.com/office/drawing/2014/main" id="{53A20D8F-961B-4805-A7CA-D8D4015AC1CB}"/>
              </a:ext>
            </a:extLst>
          </p:cNvPr>
          <p:cNvPicPr>
            <a:picLocks noChangeAspect="1"/>
          </p:cNvPicPr>
          <p:nvPr/>
        </p:nvPicPr>
        <p:blipFill>
          <a:blip r:embed="rId5"/>
          <a:stretch>
            <a:fillRect/>
          </a:stretch>
        </p:blipFill>
        <p:spPr>
          <a:xfrm>
            <a:off x="6228679" y="4939948"/>
            <a:ext cx="2405623" cy="1358111"/>
          </a:xfrm>
          <a:prstGeom prst="rect">
            <a:avLst/>
          </a:prstGeom>
          <a:effectLst>
            <a:outerShdw blurRad="50800" dist="38100" dir="2700000" algn="tl" rotWithShape="0">
              <a:prstClr val="black">
                <a:alpha val="40000"/>
              </a:prstClr>
            </a:outerShdw>
          </a:effectLst>
        </p:spPr>
      </p:pic>
      <p:pic>
        <p:nvPicPr>
          <p:cNvPr id="47" name="Picture 46">
            <a:extLst>
              <a:ext uri="{FF2B5EF4-FFF2-40B4-BE49-F238E27FC236}">
                <a16:creationId xmlns:a16="http://schemas.microsoft.com/office/drawing/2014/main" id="{B31378DE-5747-4704-8841-2A7846872E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050100">
            <a:off x="8505802" y="4368437"/>
            <a:ext cx="1844304" cy="1425144"/>
          </a:xfrm>
          <a:prstGeom prst="rect">
            <a:avLst/>
          </a:prstGeom>
          <a:effectLst>
            <a:outerShdw dist="101600" dir="5400000" sx="101000" sy="101000" algn="ctr" rotWithShape="0">
              <a:srgbClr val="000000">
                <a:alpha val="43137"/>
              </a:srgbClr>
            </a:outerShdw>
          </a:effectLst>
        </p:spPr>
      </p:pic>
      <p:sp>
        <p:nvSpPr>
          <p:cNvPr id="14" name="Slide Number Placeholder 13">
            <a:extLst>
              <a:ext uri="{FF2B5EF4-FFF2-40B4-BE49-F238E27FC236}">
                <a16:creationId xmlns:a16="http://schemas.microsoft.com/office/drawing/2014/main" id="{C8897348-2717-4CEF-9BCC-DBC07777857E}"/>
              </a:ext>
            </a:extLst>
          </p:cNvPr>
          <p:cNvSpPr>
            <a:spLocks noGrp="1"/>
          </p:cNvSpPr>
          <p:nvPr>
            <p:ph type="sldNum" sz="quarter" idx="4"/>
          </p:nvPr>
        </p:nvSpPr>
        <p:spPr/>
        <p:txBody>
          <a:bodyPr/>
          <a:lstStyle/>
          <a:p>
            <a:fld id="{6DBB0C6A-B416-463A-A4D5-45910E1EA918}" type="slidenum">
              <a:rPr lang="en-GB" smtClean="0"/>
              <a:pPr/>
              <a:t>5</a:t>
            </a:fld>
            <a:endParaRPr lang="en-GB" dirty="0"/>
          </a:p>
        </p:txBody>
      </p:sp>
      <p:sp>
        <p:nvSpPr>
          <p:cNvPr id="19" name="Text Placeholder 11">
            <a:extLst>
              <a:ext uri="{FF2B5EF4-FFF2-40B4-BE49-F238E27FC236}">
                <a16:creationId xmlns:a16="http://schemas.microsoft.com/office/drawing/2014/main" id="{2AD3017E-73D7-400C-9DCC-C5E4BFE6405B}"/>
              </a:ext>
            </a:extLst>
          </p:cNvPr>
          <p:cNvSpPr>
            <a:spLocks noGrp="1"/>
          </p:cNvSpPr>
          <p:nvPr>
            <p:ph type="body" sz="quarter" idx="13"/>
          </p:nvPr>
        </p:nvSpPr>
        <p:spPr>
          <a:xfrm>
            <a:off x="1582047" y="900000"/>
            <a:ext cx="9936000" cy="432000"/>
          </a:xfrm>
        </p:spPr>
        <p:txBody>
          <a:bodyPr/>
          <a:lstStyle/>
          <a:p>
            <a:r>
              <a:rPr lang="en-US" dirty="0" err="1"/>
              <a:t>Responsabilidade</a:t>
            </a:r>
            <a:r>
              <a:rPr lang="en-US" dirty="0"/>
              <a:t> da </a:t>
            </a:r>
            <a:r>
              <a:rPr lang="en-US" dirty="0" err="1"/>
              <a:t>Equipe</a:t>
            </a:r>
            <a:r>
              <a:rPr lang="en-US" dirty="0"/>
              <a:t>
</a:t>
            </a:r>
          </a:p>
        </p:txBody>
      </p:sp>
      <p:sp>
        <p:nvSpPr>
          <p:cNvPr id="23" name="Content Placeholder 2">
            <a:extLst>
              <a:ext uri="{FF2B5EF4-FFF2-40B4-BE49-F238E27FC236}">
                <a16:creationId xmlns:a16="http://schemas.microsoft.com/office/drawing/2014/main" id="{6E5A4729-0BEB-447B-9069-67E85D8119C4}"/>
              </a:ext>
            </a:extLst>
          </p:cNvPr>
          <p:cNvSpPr txBox="1">
            <a:spLocks/>
          </p:cNvSpPr>
          <p:nvPr/>
        </p:nvSpPr>
        <p:spPr>
          <a:xfrm>
            <a:off x="777240" y="1471649"/>
            <a:ext cx="3689031" cy="5068029"/>
          </a:xfrm>
          <a:prstGeom prst="rect">
            <a:avLst/>
          </a:prstGeom>
          <a:ln>
            <a:solidFill>
              <a:schemeClr val="tx1"/>
            </a:solidFill>
          </a:ln>
        </p:spPr>
        <p:txBody>
          <a:bodyPr vert="horz" lIns="0" tIns="54000" rIns="108000" bIns="54000" rtlCol="0">
            <a:noAutofit/>
          </a:bodyPr>
          <a:lstStyle>
            <a:lvl1pPr marL="359640" indent="-359640" algn="l" defTabSz="1088236" rtl="0" eaLnBrk="1" latinLnBrk="0" hangingPunct="1">
              <a:lnSpc>
                <a:spcPct val="100000"/>
              </a:lnSpc>
              <a:spcBef>
                <a:spcPts val="600"/>
              </a:spcBef>
              <a:buClr>
                <a:schemeClr val="tx2"/>
              </a:buClr>
              <a:buSzPct val="80000"/>
              <a:buFont typeface="Arial" pitchFamily="34" charset="0"/>
              <a:buChar char="►"/>
              <a:tabLst/>
              <a:defRPr sz="2400" kern="1200">
                <a:solidFill>
                  <a:schemeClr val="tx1"/>
                </a:solidFill>
                <a:latin typeface="+mn-lt"/>
                <a:ea typeface="+mn-ea"/>
                <a:cs typeface="+mn-cs"/>
              </a:defRPr>
            </a:lvl1pPr>
            <a:lvl2pPr marL="539460" indent="-180794" algn="l" defTabSz="1088236"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2pPr>
            <a:lvl3pPr marL="719280" indent="-179820" algn="l" defTabSz="1088236"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3pPr>
            <a:lvl4pPr marL="899100" indent="-180794" algn="l" defTabSz="1088236"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4pPr>
            <a:lvl5pPr marL="1078920" indent="-180794" algn="l" defTabSz="1088236"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5pPr>
            <a:lvl6pPr marL="1178922" indent="0" algn="l" defTabSz="1088236" rtl="0" eaLnBrk="1" latinLnBrk="0" hangingPunct="1">
              <a:lnSpc>
                <a:spcPts val="2856"/>
              </a:lnSpc>
              <a:spcBef>
                <a:spcPts val="0"/>
              </a:spcBef>
              <a:buFontTx/>
              <a:buNone/>
              <a:defRPr sz="2398" kern="1200">
                <a:solidFill>
                  <a:schemeClr val="tx1"/>
                </a:solidFill>
                <a:latin typeface="+mn-lt"/>
                <a:ea typeface="+mn-ea"/>
                <a:cs typeface="+mn-cs"/>
              </a:defRPr>
            </a:lvl6pPr>
            <a:lvl7pPr marL="1178922" indent="0" algn="l" defTabSz="1088236" rtl="0" eaLnBrk="1" latinLnBrk="0" hangingPunct="1">
              <a:spcBef>
                <a:spcPct val="20000"/>
              </a:spcBef>
              <a:buFontTx/>
              <a:buNone/>
              <a:defRPr sz="2398" kern="1200">
                <a:solidFill>
                  <a:schemeClr val="tx1"/>
                </a:solidFill>
                <a:latin typeface="+mn-lt"/>
                <a:ea typeface="+mn-ea"/>
                <a:cs typeface="+mn-cs"/>
              </a:defRPr>
            </a:lvl7pPr>
            <a:lvl8pPr marL="4080883" indent="-272059" algn="l" defTabSz="1088236" rtl="0" eaLnBrk="1" latinLnBrk="0" hangingPunct="1">
              <a:spcBef>
                <a:spcPct val="20000"/>
              </a:spcBef>
              <a:buFont typeface="Arial" pitchFamily="34" charset="0"/>
              <a:buNone/>
              <a:defRPr sz="2398" kern="1200">
                <a:solidFill>
                  <a:schemeClr val="tx1"/>
                </a:solidFill>
                <a:latin typeface="+mn-lt"/>
                <a:ea typeface="+mn-ea"/>
                <a:cs typeface="+mn-cs"/>
              </a:defRPr>
            </a:lvl8pPr>
            <a:lvl9pPr marL="4625000" indent="-272059" algn="l" defTabSz="1088236" rtl="0" eaLnBrk="1" latinLnBrk="0" hangingPunct="1">
              <a:spcBef>
                <a:spcPct val="20000"/>
              </a:spcBef>
              <a:buFont typeface="Arial" pitchFamily="34" charset="0"/>
              <a:buNone/>
              <a:defRPr sz="2398" kern="1200">
                <a:solidFill>
                  <a:schemeClr val="tx1"/>
                </a:solidFill>
                <a:latin typeface="+mn-lt"/>
                <a:ea typeface="+mn-ea"/>
                <a:cs typeface="+mn-cs"/>
              </a:defRPr>
            </a:lvl9pPr>
          </a:lstStyle>
          <a:p>
            <a:pPr marL="0" indent="0">
              <a:buNone/>
            </a:pPr>
            <a:r>
              <a:rPr lang="en-US" altLang="en-US" sz="2800" dirty="0" err="1">
                <a:solidFill>
                  <a:srgbClr val="00B0F0"/>
                </a:solidFill>
              </a:rPr>
              <a:t>Propósito</a:t>
            </a:r>
            <a:r>
              <a:rPr lang="en-US" altLang="en-US" sz="2800" dirty="0">
                <a:solidFill>
                  <a:srgbClr val="00B0F0"/>
                </a:solidFill>
              </a:rPr>
              <a:t> &amp; </a:t>
            </a:r>
            <a:r>
              <a:rPr lang="en-US" altLang="en-US" sz="2800" dirty="0" err="1">
                <a:solidFill>
                  <a:srgbClr val="00B0F0"/>
                </a:solidFill>
              </a:rPr>
              <a:t>Destino</a:t>
            </a:r>
            <a:r>
              <a:rPr lang="en-US" altLang="en-US" sz="2800" dirty="0">
                <a:solidFill>
                  <a:srgbClr val="00B0F0"/>
                </a:solidFill>
              </a:rPr>
              <a:t>:</a:t>
            </a:r>
            <a:r>
              <a:rPr lang="en-US" altLang="en-US" sz="2000" dirty="0">
                <a:solidFill>
                  <a:srgbClr val="00B0F0"/>
                </a:solidFill>
              </a:rPr>
              <a:t>
</a:t>
            </a:r>
            <a:r>
              <a:rPr lang="pt-BR" altLang="en-US" sz="1900" dirty="0"/>
              <a:t>Vincule a necessidade da Equipe com o objetivo estratégico e/ou os KPI's de negócios.
Por que a Equipe é importante? Como isso afeta os KPIs da fábrica? Quantifique a perda, não se dê bem por que foi escolhida.</a:t>
            </a:r>
            <a:r>
              <a:rPr lang="pt-BR" altLang="en-US" sz="1800" dirty="0"/>
              <a:t>
</a:t>
            </a:r>
            <a:r>
              <a:rPr lang="sv-SE" altLang="en-US" sz="2800" dirty="0">
                <a:solidFill>
                  <a:srgbClr val="00B0F0"/>
                </a:solidFill>
              </a:rPr>
              <a:t>Escopo e limitações:</a:t>
            </a:r>
            <a:br>
              <a:rPr lang="sv-SE" altLang="en-US" sz="2000" dirty="0">
                <a:solidFill>
                  <a:srgbClr val="00B0F0"/>
                </a:solidFill>
              </a:rPr>
            </a:br>
            <a:r>
              <a:rPr lang="pt-BR" altLang="sv-SE" sz="1900" dirty="0"/>
              <a:t>Descreva os limites organizacionais, físicos, geográficos ou outros. O que está incluído na Equipe e o que é excluído</a:t>
            </a:r>
            <a:r>
              <a:rPr lang="en-US" altLang="sv-SE" sz="1900" dirty="0"/>
              <a:t>.</a:t>
            </a:r>
            <a:endParaRPr lang="en-US" altLang="en-US" sz="1900" dirty="0"/>
          </a:p>
          <a:p>
            <a:pPr marL="57150" indent="0">
              <a:buNone/>
            </a:pPr>
            <a:endParaRPr lang="en-US" sz="2000" dirty="0"/>
          </a:p>
          <a:p>
            <a:pPr marL="57150" indent="0">
              <a:buNone/>
            </a:pPr>
            <a:endParaRPr lang="sv-SE" altLang="en-US" sz="2000" dirty="0"/>
          </a:p>
        </p:txBody>
      </p:sp>
    </p:spTree>
    <p:extLst>
      <p:ext uri="{BB962C8B-B14F-4D97-AF65-F5344CB8AC3E}">
        <p14:creationId xmlns:p14="http://schemas.microsoft.com/office/powerpoint/2010/main" val="3476916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024C509-AA1D-4DE6-80E7-E70AD0A8691D}"/>
              </a:ext>
            </a:extLst>
          </p:cNvPr>
          <p:cNvSpPr>
            <a:spLocks noGrp="1"/>
          </p:cNvSpPr>
          <p:nvPr>
            <p:ph type="title"/>
          </p:nvPr>
        </p:nvSpPr>
        <p:spPr>
          <a:xfrm>
            <a:off x="1582739" y="482400"/>
            <a:ext cx="9936000" cy="432000"/>
          </a:xfrm>
        </p:spPr>
        <p:txBody>
          <a:bodyPr/>
          <a:lstStyle/>
          <a:p>
            <a:r>
              <a:rPr lang="pt-BR" dirty="0"/>
              <a:t>Passo 2. Selecionar e justificar o assunto
</a:t>
            </a:r>
            <a:endParaRPr lang="en-US" dirty="0"/>
          </a:p>
        </p:txBody>
      </p:sp>
      <p:sp>
        <p:nvSpPr>
          <p:cNvPr id="8" name="Content Placeholder 2">
            <a:extLst>
              <a:ext uri="{FF2B5EF4-FFF2-40B4-BE49-F238E27FC236}">
                <a16:creationId xmlns:a16="http://schemas.microsoft.com/office/drawing/2014/main" id="{83C102CC-97D1-4A7D-8F9C-210535772235}"/>
              </a:ext>
            </a:extLst>
          </p:cNvPr>
          <p:cNvSpPr txBox="1">
            <a:spLocks/>
          </p:cNvSpPr>
          <p:nvPr/>
        </p:nvSpPr>
        <p:spPr>
          <a:xfrm>
            <a:off x="4808306" y="1471649"/>
            <a:ext cx="7065682" cy="5068029"/>
          </a:xfrm>
          <a:prstGeom prst="rect">
            <a:avLst/>
          </a:prstGeom>
          <a:ln>
            <a:solidFill>
              <a:schemeClr val="tx1"/>
            </a:solidFill>
          </a:ln>
        </p:spPr>
        <p:txBody>
          <a:bodyPr vert="horz" lIns="107888" tIns="53944" rIns="107888" bIns="53944" rtlCol="0">
            <a:noAutofit/>
          </a:bodyPr>
          <a:lstStyle>
            <a:lvl1pPr marL="359928" indent="-359928" algn="l" defTabSz="1089107" rtl="0" eaLnBrk="1" latinLnBrk="0" hangingPunct="1">
              <a:lnSpc>
                <a:spcPct val="100000"/>
              </a:lnSpc>
              <a:spcBef>
                <a:spcPts val="600"/>
              </a:spcBef>
              <a:buClr>
                <a:schemeClr val="tx2"/>
              </a:buClr>
              <a:buSzPct val="80000"/>
              <a:buFont typeface="Arial" pitchFamily="34" charset="0"/>
              <a:buChar char="►"/>
              <a:tabLst/>
              <a:defRPr sz="2400" kern="1200">
                <a:solidFill>
                  <a:schemeClr val="tx1"/>
                </a:solidFill>
                <a:latin typeface="+mn-lt"/>
                <a:ea typeface="+mn-ea"/>
                <a:cs typeface="+mn-cs"/>
              </a:defRPr>
            </a:lvl1pPr>
            <a:lvl2pPr marL="539892" indent="-180939" algn="l" defTabSz="1089107"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2pPr>
            <a:lvl3pPr marL="719856" indent="-179964" algn="l" defTabSz="1089107"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3pPr>
            <a:lvl4pPr marL="899820" indent="-180939" algn="l" defTabSz="1089107"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4pPr>
            <a:lvl5pPr marL="1079784" indent="-180939" algn="l" defTabSz="1089107"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5pPr>
            <a:lvl6pPr marL="1179866" indent="0" algn="l" defTabSz="1089107" rtl="0" eaLnBrk="1" latinLnBrk="0" hangingPunct="1">
              <a:lnSpc>
                <a:spcPts val="2858"/>
              </a:lnSpc>
              <a:spcBef>
                <a:spcPts val="0"/>
              </a:spcBef>
              <a:buFontTx/>
              <a:buNone/>
              <a:defRPr sz="2400" kern="1200">
                <a:solidFill>
                  <a:schemeClr val="tx1"/>
                </a:solidFill>
                <a:latin typeface="+mn-lt"/>
                <a:ea typeface="+mn-ea"/>
                <a:cs typeface="+mn-cs"/>
              </a:defRPr>
            </a:lvl6pPr>
            <a:lvl7pPr marL="1179866" indent="0" algn="l" defTabSz="1089107" rtl="0" eaLnBrk="1" latinLnBrk="0" hangingPunct="1">
              <a:spcBef>
                <a:spcPct val="20000"/>
              </a:spcBef>
              <a:buFontTx/>
              <a:buNone/>
              <a:defRPr sz="2400" kern="1200">
                <a:solidFill>
                  <a:schemeClr val="tx1"/>
                </a:solidFill>
                <a:latin typeface="+mn-lt"/>
                <a:ea typeface="+mn-ea"/>
                <a:cs typeface="+mn-cs"/>
              </a:defRPr>
            </a:lvl7pPr>
            <a:lvl8pPr marL="4084151" indent="-272277" algn="l" defTabSz="1089107" rtl="0" eaLnBrk="1" latinLnBrk="0" hangingPunct="1">
              <a:spcBef>
                <a:spcPct val="20000"/>
              </a:spcBef>
              <a:buFont typeface="Arial" pitchFamily="34" charset="0"/>
              <a:buNone/>
              <a:defRPr sz="2400" kern="1200">
                <a:solidFill>
                  <a:schemeClr val="tx1"/>
                </a:solidFill>
                <a:latin typeface="+mn-lt"/>
                <a:ea typeface="+mn-ea"/>
                <a:cs typeface="+mn-cs"/>
              </a:defRPr>
            </a:lvl8pPr>
            <a:lvl9pPr marL="4628704" indent="-272277" algn="l" defTabSz="1089107" rtl="0" eaLnBrk="1" latinLnBrk="0" hangingPunct="1">
              <a:spcBef>
                <a:spcPct val="20000"/>
              </a:spcBef>
              <a:buFont typeface="Arial" pitchFamily="34" charset="0"/>
              <a:buNone/>
              <a:defRPr sz="2400" kern="1200">
                <a:solidFill>
                  <a:schemeClr val="tx1"/>
                </a:solidFill>
                <a:latin typeface="+mn-lt"/>
                <a:ea typeface="+mn-ea"/>
                <a:cs typeface="+mn-cs"/>
              </a:defRPr>
            </a:lvl9pPr>
          </a:lstStyle>
          <a:p>
            <a:pPr marL="0" indent="0">
              <a:spcBef>
                <a:spcPts val="0"/>
              </a:spcBef>
              <a:buNone/>
            </a:pPr>
            <a:r>
              <a:rPr lang="sv-SE" altLang="en-US" sz="1998" b="1" dirty="0"/>
              <a:t>Mostrar implantação de perdas </a:t>
            </a:r>
            <a:r>
              <a:rPr lang="sv-SE" altLang="en-US" sz="1998" dirty="0">
                <a:solidFill>
                  <a:srgbClr val="8B9FDA"/>
                </a:solidFill>
              </a:rPr>
              <a:t>(</a:t>
            </a:r>
            <a:r>
              <a:rPr lang="en-US" altLang="sv-SE" sz="1998" i="1" dirty="0" err="1">
                <a:solidFill>
                  <a:schemeClr val="tx2">
                    <a:lumMod val="60000"/>
                    <a:lumOff val="40000"/>
                  </a:schemeClr>
                </a:solidFill>
              </a:rPr>
              <a:t>Análise</a:t>
            </a:r>
            <a:r>
              <a:rPr lang="en-US" altLang="sv-SE" sz="1998" i="1" dirty="0">
                <a:solidFill>
                  <a:schemeClr val="tx2">
                    <a:lumMod val="60000"/>
                    <a:lumOff val="40000"/>
                  </a:schemeClr>
                </a:solidFill>
              </a:rPr>
              <a:t> Pareto, </a:t>
            </a:r>
            <a:r>
              <a:rPr lang="en-US" altLang="sv-SE" sz="1998" i="1" dirty="0" err="1">
                <a:solidFill>
                  <a:schemeClr val="tx2">
                    <a:lumMod val="60000"/>
                    <a:lumOff val="40000"/>
                  </a:schemeClr>
                </a:solidFill>
              </a:rPr>
              <a:t>gráficos</a:t>
            </a:r>
            <a:r>
              <a:rPr lang="en-US" altLang="sv-SE" sz="1998" i="1" dirty="0">
                <a:solidFill>
                  <a:schemeClr val="tx2">
                    <a:lumMod val="60000"/>
                    <a:lumOff val="40000"/>
                  </a:schemeClr>
                </a:solidFill>
              </a:rPr>
              <a:t> de </a:t>
            </a:r>
            <a:r>
              <a:rPr lang="en-US" altLang="sv-SE" sz="1998" i="1" dirty="0" err="1">
                <a:solidFill>
                  <a:schemeClr val="tx2">
                    <a:lumMod val="60000"/>
                    <a:lumOff val="40000"/>
                  </a:schemeClr>
                </a:solidFill>
              </a:rPr>
              <a:t>controle</a:t>
            </a:r>
            <a:r>
              <a:rPr lang="en-US" altLang="sv-SE" sz="1998" i="1" dirty="0">
                <a:solidFill>
                  <a:schemeClr val="tx2">
                    <a:lumMod val="60000"/>
                    <a:lumOff val="40000"/>
                  </a:schemeClr>
                </a:solidFill>
              </a:rPr>
              <a:t>, etc.)</a:t>
            </a:r>
            <a:endParaRPr lang="sv-SE" altLang="en-US" sz="1998" b="1" dirty="0"/>
          </a:p>
        </p:txBody>
      </p:sp>
      <p:grpSp>
        <p:nvGrpSpPr>
          <p:cNvPr id="9" name="Group 8">
            <a:extLst>
              <a:ext uri="{FF2B5EF4-FFF2-40B4-BE49-F238E27FC236}">
                <a16:creationId xmlns:a16="http://schemas.microsoft.com/office/drawing/2014/main" id="{B7B53DD6-8966-4952-98A4-4F3A3FAD887A}"/>
              </a:ext>
            </a:extLst>
          </p:cNvPr>
          <p:cNvGrpSpPr/>
          <p:nvPr/>
        </p:nvGrpSpPr>
        <p:grpSpPr>
          <a:xfrm>
            <a:off x="4941879" y="2627495"/>
            <a:ext cx="6792579" cy="3202925"/>
            <a:chOff x="400754" y="1442815"/>
            <a:chExt cx="10756375" cy="4568414"/>
          </a:xfrm>
        </p:grpSpPr>
        <p:pic>
          <p:nvPicPr>
            <p:cNvPr id="10" name="Picture 9">
              <a:extLst>
                <a:ext uri="{FF2B5EF4-FFF2-40B4-BE49-F238E27FC236}">
                  <a16:creationId xmlns:a16="http://schemas.microsoft.com/office/drawing/2014/main" id="{09D69795-A7B8-4CE8-9A26-3459EA4C66D6}"/>
                </a:ext>
              </a:extLst>
            </p:cNvPr>
            <p:cNvPicPr>
              <a:picLocks noChangeAspect="1" noChangeArrowheads="1"/>
            </p:cNvPicPr>
            <p:nvPr/>
          </p:nvPicPr>
          <p:blipFill>
            <a:blip r:embed="rId2" cstate="print"/>
            <a:srcRect/>
            <a:stretch>
              <a:fillRect/>
            </a:stretch>
          </p:blipFill>
          <p:spPr bwMode="auto">
            <a:xfrm>
              <a:off x="400754" y="1499963"/>
              <a:ext cx="3281122" cy="2130884"/>
            </a:xfrm>
            <a:prstGeom prst="rect">
              <a:avLst/>
            </a:prstGeom>
            <a:noFill/>
            <a:ln w="9525">
              <a:noFill/>
              <a:miter lim="800000"/>
              <a:headEnd/>
              <a:tailEnd/>
            </a:ln>
            <a:effectLst/>
          </p:spPr>
        </p:pic>
        <p:sp>
          <p:nvSpPr>
            <p:cNvPr id="11" name="Rectangle 10">
              <a:extLst>
                <a:ext uri="{FF2B5EF4-FFF2-40B4-BE49-F238E27FC236}">
                  <a16:creationId xmlns:a16="http://schemas.microsoft.com/office/drawing/2014/main" id="{339C271C-7E02-4926-B959-84E01D2C9C30}"/>
                </a:ext>
              </a:extLst>
            </p:cNvPr>
            <p:cNvSpPr/>
            <p:nvPr/>
          </p:nvSpPr>
          <p:spPr>
            <a:xfrm>
              <a:off x="1131574" y="2248575"/>
              <a:ext cx="293366" cy="13690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GB" sz="999"/>
            </a:p>
          </p:txBody>
        </p:sp>
        <p:sp>
          <p:nvSpPr>
            <p:cNvPr id="12" name="Rectangle 11">
              <a:extLst>
                <a:ext uri="{FF2B5EF4-FFF2-40B4-BE49-F238E27FC236}">
                  <a16:creationId xmlns:a16="http://schemas.microsoft.com/office/drawing/2014/main" id="{71B64D0E-55BE-4BA3-AAB8-B0C09571AF04}"/>
                </a:ext>
              </a:extLst>
            </p:cNvPr>
            <p:cNvSpPr/>
            <p:nvPr/>
          </p:nvSpPr>
          <p:spPr>
            <a:xfrm>
              <a:off x="1682043" y="2582043"/>
              <a:ext cx="273463" cy="10355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GB" sz="999"/>
            </a:p>
          </p:txBody>
        </p:sp>
        <p:grpSp>
          <p:nvGrpSpPr>
            <p:cNvPr id="13" name="Group 12">
              <a:extLst>
                <a:ext uri="{FF2B5EF4-FFF2-40B4-BE49-F238E27FC236}">
                  <a16:creationId xmlns:a16="http://schemas.microsoft.com/office/drawing/2014/main" id="{908BCFCC-DAFB-4E92-9E00-3B4D4FAE604D}"/>
                </a:ext>
              </a:extLst>
            </p:cNvPr>
            <p:cNvGrpSpPr/>
            <p:nvPr/>
          </p:nvGrpSpPr>
          <p:grpSpPr>
            <a:xfrm>
              <a:off x="2358513" y="3866340"/>
              <a:ext cx="3200714" cy="2144889"/>
              <a:chOff x="2358513" y="3866340"/>
              <a:chExt cx="3200714" cy="2144889"/>
            </a:xfrm>
          </p:grpSpPr>
          <p:pic>
            <p:nvPicPr>
              <p:cNvPr id="23" name="Picture 22">
                <a:extLst>
                  <a:ext uri="{FF2B5EF4-FFF2-40B4-BE49-F238E27FC236}">
                    <a16:creationId xmlns:a16="http://schemas.microsoft.com/office/drawing/2014/main" id="{F7EAB664-4D55-4700-814E-7EB4C3FA2AE3}"/>
                  </a:ext>
                </a:extLst>
              </p:cNvPr>
              <p:cNvPicPr>
                <a:picLocks noChangeAspect="1" noChangeArrowheads="1"/>
              </p:cNvPicPr>
              <p:nvPr/>
            </p:nvPicPr>
            <p:blipFill>
              <a:blip r:embed="rId3" cstate="print"/>
              <a:srcRect/>
              <a:stretch>
                <a:fillRect/>
              </a:stretch>
            </p:blipFill>
            <p:spPr bwMode="auto">
              <a:xfrm>
                <a:off x="2358513" y="3866340"/>
                <a:ext cx="3200714" cy="2144889"/>
              </a:xfrm>
              <a:prstGeom prst="rect">
                <a:avLst/>
              </a:prstGeom>
              <a:noFill/>
              <a:ln w="9525">
                <a:noFill/>
                <a:miter lim="800000"/>
                <a:headEnd/>
                <a:tailEnd/>
              </a:ln>
              <a:effectLst/>
            </p:spPr>
          </p:pic>
          <p:sp>
            <p:nvSpPr>
              <p:cNvPr id="24" name="Rectangle 23">
                <a:extLst>
                  <a:ext uri="{FF2B5EF4-FFF2-40B4-BE49-F238E27FC236}">
                    <a16:creationId xmlns:a16="http://schemas.microsoft.com/office/drawing/2014/main" id="{CBD01ED2-B7CF-4DBE-856A-1AA1FD4090A9}"/>
                  </a:ext>
                </a:extLst>
              </p:cNvPr>
              <p:cNvSpPr/>
              <p:nvPr/>
            </p:nvSpPr>
            <p:spPr>
              <a:xfrm>
                <a:off x="2417930" y="3951704"/>
                <a:ext cx="214418" cy="19508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GB" sz="999"/>
              </a:p>
            </p:txBody>
          </p:sp>
        </p:grpSp>
        <p:sp>
          <p:nvSpPr>
            <p:cNvPr id="14" name="Right Arrow 13">
              <a:extLst>
                <a:ext uri="{FF2B5EF4-FFF2-40B4-BE49-F238E27FC236}">
                  <a16:creationId xmlns:a16="http://schemas.microsoft.com/office/drawing/2014/main" id="{DB9D5613-D470-44C4-A611-2858E2705CBB}"/>
                </a:ext>
              </a:extLst>
            </p:cNvPr>
            <p:cNvSpPr/>
            <p:nvPr/>
          </p:nvSpPr>
          <p:spPr>
            <a:xfrm rot="3677058" flipV="1">
              <a:off x="1823097" y="3410125"/>
              <a:ext cx="899301" cy="6453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GB" sz="999"/>
            </a:p>
          </p:txBody>
        </p:sp>
        <p:graphicFrame>
          <p:nvGraphicFramePr>
            <p:cNvPr id="15" name="Chart 14">
              <a:extLst>
                <a:ext uri="{FF2B5EF4-FFF2-40B4-BE49-F238E27FC236}">
                  <a16:creationId xmlns:a16="http://schemas.microsoft.com/office/drawing/2014/main" id="{EB59705D-5CDE-4C2A-A77D-82269819527A}"/>
                </a:ext>
              </a:extLst>
            </p:cNvPr>
            <p:cNvGraphicFramePr>
              <a:graphicFrameLocks/>
            </p:cNvGraphicFramePr>
            <p:nvPr/>
          </p:nvGraphicFramePr>
          <p:xfrm>
            <a:off x="4068096" y="1773353"/>
            <a:ext cx="1882482" cy="125918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Chart 15">
              <a:extLst>
                <a:ext uri="{FF2B5EF4-FFF2-40B4-BE49-F238E27FC236}">
                  <a16:creationId xmlns:a16="http://schemas.microsoft.com/office/drawing/2014/main" id="{6FA2711C-6232-4C84-AA31-19D5BC29D8BB}"/>
                </a:ext>
              </a:extLst>
            </p:cNvPr>
            <p:cNvGraphicFramePr>
              <a:graphicFrameLocks/>
            </p:cNvGraphicFramePr>
            <p:nvPr/>
          </p:nvGraphicFramePr>
          <p:xfrm>
            <a:off x="6093303" y="1559289"/>
            <a:ext cx="2190983" cy="168730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7" name="Chart 16">
              <a:extLst>
                <a:ext uri="{FF2B5EF4-FFF2-40B4-BE49-F238E27FC236}">
                  <a16:creationId xmlns:a16="http://schemas.microsoft.com/office/drawing/2014/main" id="{96ED3640-D7CE-44F6-945D-ED240D94ADDC}"/>
                </a:ext>
              </a:extLst>
            </p:cNvPr>
            <p:cNvGraphicFramePr>
              <a:graphicFrameLocks/>
            </p:cNvGraphicFramePr>
            <p:nvPr/>
          </p:nvGraphicFramePr>
          <p:xfrm>
            <a:off x="8456176" y="1442815"/>
            <a:ext cx="2700953" cy="1920258"/>
          </p:xfrm>
          <a:graphic>
            <a:graphicData uri="http://schemas.openxmlformats.org/drawingml/2006/chart">
              <c:chart xmlns:c="http://schemas.openxmlformats.org/drawingml/2006/chart" xmlns:r="http://schemas.openxmlformats.org/officeDocument/2006/relationships" r:id="rId6"/>
            </a:graphicData>
          </a:graphic>
        </p:graphicFrame>
        <p:cxnSp>
          <p:nvCxnSpPr>
            <p:cNvPr id="18" name="Straight Connector 17">
              <a:extLst>
                <a:ext uri="{FF2B5EF4-FFF2-40B4-BE49-F238E27FC236}">
                  <a16:creationId xmlns:a16="http://schemas.microsoft.com/office/drawing/2014/main" id="{01CF286E-9BC0-4FCD-B9C8-D540F2508BD7}"/>
                </a:ext>
              </a:extLst>
            </p:cNvPr>
            <p:cNvCxnSpPr>
              <a:cxnSpLocks/>
            </p:cNvCxnSpPr>
            <p:nvPr/>
          </p:nvCxnSpPr>
          <p:spPr bwMode="auto">
            <a:xfrm flipV="1">
              <a:off x="5009337" y="1828125"/>
              <a:ext cx="1695640" cy="370399"/>
            </a:xfrm>
            <a:prstGeom prst="line">
              <a:avLst/>
            </a:prstGeom>
            <a:solidFill>
              <a:srgbClr val="FFFFFF"/>
            </a:solidFill>
            <a:ln w="9525" cap="flat" cmpd="sng" algn="ctr">
              <a:solidFill>
                <a:srgbClr val="000000"/>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195258DD-71B7-4901-8DB1-B72D35D1823F}"/>
                </a:ext>
              </a:extLst>
            </p:cNvPr>
            <p:cNvCxnSpPr>
              <a:cxnSpLocks/>
            </p:cNvCxnSpPr>
            <p:nvPr/>
          </p:nvCxnSpPr>
          <p:spPr bwMode="auto">
            <a:xfrm>
              <a:off x="5035804" y="2740378"/>
              <a:ext cx="1786280" cy="139445"/>
            </a:xfrm>
            <a:prstGeom prst="line">
              <a:avLst/>
            </a:prstGeom>
            <a:solidFill>
              <a:srgbClr val="FFFFFF"/>
            </a:solidFill>
            <a:ln w="9525" cap="flat" cmpd="sng" algn="ctr">
              <a:solidFill>
                <a:srgbClr val="000000"/>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A405CDB4-E9CB-4806-8B76-4BB3012E37D7}"/>
                </a:ext>
              </a:extLst>
            </p:cNvPr>
            <p:cNvCxnSpPr>
              <a:cxnSpLocks/>
            </p:cNvCxnSpPr>
            <p:nvPr/>
          </p:nvCxnSpPr>
          <p:spPr bwMode="auto">
            <a:xfrm flipV="1">
              <a:off x="7136644" y="1683599"/>
              <a:ext cx="1902039" cy="144527"/>
            </a:xfrm>
            <a:prstGeom prst="line">
              <a:avLst/>
            </a:prstGeom>
            <a:solidFill>
              <a:srgbClr val="FFFFFF"/>
            </a:solidFill>
            <a:ln w="9525" cap="flat" cmpd="sng" algn="ctr">
              <a:solidFill>
                <a:srgbClr val="000000"/>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165C77BA-ACEB-470A-A292-0B39B5516AA7}"/>
                </a:ext>
              </a:extLst>
            </p:cNvPr>
            <p:cNvCxnSpPr>
              <a:cxnSpLocks/>
            </p:cNvCxnSpPr>
            <p:nvPr/>
          </p:nvCxnSpPr>
          <p:spPr bwMode="auto">
            <a:xfrm>
              <a:off x="7145267" y="2330506"/>
              <a:ext cx="1772156" cy="448109"/>
            </a:xfrm>
            <a:prstGeom prst="line">
              <a:avLst/>
            </a:prstGeom>
            <a:solidFill>
              <a:srgbClr val="FFFFFF"/>
            </a:solidFill>
            <a:ln w="9525" cap="flat" cmpd="sng" algn="ctr">
              <a:solidFill>
                <a:srgbClr val="000000"/>
              </a:solidFill>
              <a:prstDash val="solid"/>
              <a:round/>
              <a:headEnd type="none" w="med" len="med"/>
              <a:tailEnd type="none" w="med" len="med"/>
            </a:ln>
            <a:effectLst/>
          </p:spPr>
        </p:cxnSp>
        <p:sp>
          <p:nvSpPr>
            <p:cNvPr id="22" name="Rounded Rectangle 41">
              <a:extLst>
                <a:ext uri="{FF2B5EF4-FFF2-40B4-BE49-F238E27FC236}">
                  <a16:creationId xmlns:a16="http://schemas.microsoft.com/office/drawing/2014/main" id="{CAB5D1EE-342C-48F2-8B73-69B429BD65DF}"/>
                </a:ext>
              </a:extLst>
            </p:cNvPr>
            <p:cNvSpPr/>
            <p:nvPr/>
          </p:nvSpPr>
          <p:spPr bwMode="auto">
            <a:xfrm>
              <a:off x="8883650" y="1714820"/>
              <a:ext cx="211912" cy="1095015"/>
            </a:xfrm>
            <a:prstGeom prst="round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square" lIns="18265" tIns="0" rIns="0" bIns="0" rtlCol="0" anchor="ctr" upright="1"/>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lang="en-GB" sz="999" dirty="0"/>
            </a:p>
          </p:txBody>
        </p:sp>
      </p:grpSp>
      <p:sp>
        <p:nvSpPr>
          <p:cNvPr id="29" name="Slide Number Placeholder 28">
            <a:extLst>
              <a:ext uri="{FF2B5EF4-FFF2-40B4-BE49-F238E27FC236}">
                <a16:creationId xmlns:a16="http://schemas.microsoft.com/office/drawing/2014/main" id="{CFAE09F1-1CD1-499A-AD6F-CDA1509C1769}"/>
              </a:ext>
            </a:extLst>
          </p:cNvPr>
          <p:cNvSpPr>
            <a:spLocks noGrp="1"/>
          </p:cNvSpPr>
          <p:nvPr>
            <p:ph type="sldNum" sz="quarter" idx="4"/>
          </p:nvPr>
        </p:nvSpPr>
        <p:spPr/>
        <p:txBody>
          <a:bodyPr/>
          <a:lstStyle/>
          <a:p>
            <a:fld id="{6DBB0C6A-B416-463A-A4D5-45910E1EA918}" type="slidenum">
              <a:rPr lang="en-GB" smtClean="0"/>
              <a:pPr/>
              <a:t>6</a:t>
            </a:fld>
            <a:endParaRPr lang="en-GB" dirty="0"/>
          </a:p>
        </p:txBody>
      </p:sp>
      <p:sp>
        <p:nvSpPr>
          <p:cNvPr id="30" name="Text Placeholder 11">
            <a:extLst>
              <a:ext uri="{FF2B5EF4-FFF2-40B4-BE49-F238E27FC236}">
                <a16:creationId xmlns:a16="http://schemas.microsoft.com/office/drawing/2014/main" id="{74E69F60-A41B-4FE4-B44D-4302C8422CE5}"/>
              </a:ext>
            </a:extLst>
          </p:cNvPr>
          <p:cNvSpPr>
            <a:spLocks noGrp="1"/>
          </p:cNvSpPr>
          <p:nvPr>
            <p:ph type="body" sz="quarter" idx="13"/>
          </p:nvPr>
        </p:nvSpPr>
        <p:spPr>
          <a:xfrm>
            <a:off x="1582047" y="900000"/>
            <a:ext cx="9936000" cy="432000"/>
          </a:xfrm>
        </p:spPr>
        <p:txBody>
          <a:bodyPr/>
          <a:lstStyle/>
          <a:p>
            <a:r>
              <a:rPr lang="en-US" dirty="0" err="1"/>
              <a:t>Responsabilidade</a:t>
            </a:r>
            <a:r>
              <a:rPr lang="en-US" dirty="0"/>
              <a:t> da </a:t>
            </a:r>
            <a:r>
              <a:rPr lang="en-US" dirty="0" err="1"/>
              <a:t>Equipe</a:t>
            </a:r>
            <a:r>
              <a:rPr lang="en-US" dirty="0"/>
              <a:t>
</a:t>
            </a:r>
          </a:p>
        </p:txBody>
      </p:sp>
      <p:sp>
        <p:nvSpPr>
          <p:cNvPr id="34" name="Content Placeholder 2">
            <a:extLst>
              <a:ext uri="{FF2B5EF4-FFF2-40B4-BE49-F238E27FC236}">
                <a16:creationId xmlns:a16="http://schemas.microsoft.com/office/drawing/2014/main" id="{066F2F01-1DCC-425A-AFF9-97394ED3A9C1}"/>
              </a:ext>
            </a:extLst>
          </p:cNvPr>
          <p:cNvSpPr txBox="1">
            <a:spLocks/>
          </p:cNvSpPr>
          <p:nvPr/>
        </p:nvSpPr>
        <p:spPr>
          <a:xfrm>
            <a:off x="705930" y="1471649"/>
            <a:ext cx="3760341" cy="5068029"/>
          </a:xfrm>
          <a:prstGeom prst="rect">
            <a:avLst/>
          </a:prstGeom>
          <a:ln>
            <a:solidFill>
              <a:schemeClr val="tx1"/>
            </a:solidFill>
          </a:ln>
        </p:spPr>
        <p:txBody>
          <a:bodyPr vert="horz" lIns="0" tIns="54000" rIns="108000" bIns="54000" rtlCol="0">
            <a:noAutofit/>
          </a:bodyPr>
          <a:lstStyle>
            <a:lvl1pPr marL="359640" indent="-359640" algn="l" defTabSz="1088236" rtl="0" eaLnBrk="1" latinLnBrk="0" hangingPunct="1">
              <a:lnSpc>
                <a:spcPct val="100000"/>
              </a:lnSpc>
              <a:spcBef>
                <a:spcPts val="600"/>
              </a:spcBef>
              <a:buClr>
                <a:schemeClr val="tx2"/>
              </a:buClr>
              <a:buSzPct val="80000"/>
              <a:buFont typeface="Arial" pitchFamily="34" charset="0"/>
              <a:buChar char="►"/>
              <a:tabLst/>
              <a:defRPr sz="2400" kern="1200">
                <a:solidFill>
                  <a:schemeClr val="tx1"/>
                </a:solidFill>
                <a:latin typeface="+mn-lt"/>
                <a:ea typeface="+mn-ea"/>
                <a:cs typeface="+mn-cs"/>
              </a:defRPr>
            </a:lvl1pPr>
            <a:lvl2pPr marL="539460" indent="-180794" algn="l" defTabSz="1088236"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2pPr>
            <a:lvl3pPr marL="719280" indent="-179820" algn="l" defTabSz="1088236"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3pPr>
            <a:lvl4pPr marL="899100" indent="-180794" algn="l" defTabSz="1088236"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4pPr>
            <a:lvl5pPr marL="1078920" indent="-180794" algn="l" defTabSz="1088236"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5pPr>
            <a:lvl6pPr marL="1178922" indent="0" algn="l" defTabSz="1088236" rtl="0" eaLnBrk="1" latinLnBrk="0" hangingPunct="1">
              <a:lnSpc>
                <a:spcPts val="2856"/>
              </a:lnSpc>
              <a:spcBef>
                <a:spcPts val="0"/>
              </a:spcBef>
              <a:buFontTx/>
              <a:buNone/>
              <a:defRPr sz="2398" kern="1200">
                <a:solidFill>
                  <a:schemeClr val="tx1"/>
                </a:solidFill>
                <a:latin typeface="+mn-lt"/>
                <a:ea typeface="+mn-ea"/>
                <a:cs typeface="+mn-cs"/>
              </a:defRPr>
            </a:lvl6pPr>
            <a:lvl7pPr marL="1178922" indent="0" algn="l" defTabSz="1088236" rtl="0" eaLnBrk="1" latinLnBrk="0" hangingPunct="1">
              <a:spcBef>
                <a:spcPct val="20000"/>
              </a:spcBef>
              <a:buFontTx/>
              <a:buNone/>
              <a:defRPr sz="2398" kern="1200">
                <a:solidFill>
                  <a:schemeClr val="tx1"/>
                </a:solidFill>
                <a:latin typeface="+mn-lt"/>
                <a:ea typeface="+mn-ea"/>
                <a:cs typeface="+mn-cs"/>
              </a:defRPr>
            </a:lvl7pPr>
            <a:lvl8pPr marL="4080883" indent="-272059" algn="l" defTabSz="1088236" rtl="0" eaLnBrk="1" latinLnBrk="0" hangingPunct="1">
              <a:spcBef>
                <a:spcPct val="20000"/>
              </a:spcBef>
              <a:buFont typeface="Arial" pitchFamily="34" charset="0"/>
              <a:buNone/>
              <a:defRPr sz="2398" kern="1200">
                <a:solidFill>
                  <a:schemeClr val="tx1"/>
                </a:solidFill>
                <a:latin typeface="+mn-lt"/>
                <a:ea typeface="+mn-ea"/>
                <a:cs typeface="+mn-cs"/>
              </a:defRPr>
            </a:lvl8pPr>
            <a:lvl9pPr marL="4625000" indent="-272059" algn="l" defTabSz="1088236" rtl="0" eaLnBrk="1" latinLnBrk="0" hangingPunct="1">
              <a:spcBef>
                <a:spcPct val="20000"/>
              </a:spcBef>
              <a:buFont typeface="Arial" pitchFamily="34" charset="0"/>
              <a:buNone/>
              <a:defRPr sz="2398" kern="1200">
                <a:solidFill>
                  <a:schemeClr val="tx1"/>
                </a:solidFill>
                <a:latin typeface="+mn-lt"/>
                <a:ea typeface="+mn-ea"/>
                <a:cs typeface="+mn-cs"/>
              </a:defRPr>
            </a:lvl9pPr>
          </a:lstStyle>
          <a:p>
            <a:pPr marL="0" indent="0">
              <a:buNone/>
            </a:pPr>
            <a:r>
              <a:rPr lang="en-US" altLang="en-US" sz="2000" dirty="0" err="1">
                <a:solidFill>
                  <a:srgbClr val="00B0F0"/>
                </a:solidFill>
              </a:rPr>
              <a:t>Propósito</a:t>
            </a:r>
            <a:r>
              <a:rPr lang="en-US" altLang="en-US" sz="2000" dirty="0">
                <a:solidFill>
                  <a:srgbClr val="00B0F0"/>
                </a:solidFill>
              </a:rPr>
              <a:t> &amp; </a:t>
            </a:r>
            <a:r>
              <a:rPr lang="en-US" altLang="en-US" sz="2000" dirty="0" err="1">
                <a:solidFill>
                  <a:srgbClr val="00B0F0"/>
                </a:solidFill>
              </a:rPr>
              <a:t>Destino</a:t>
            </a:r>
            <a:r>
              <a:rPr lang="en-US" altLang="en-US" sz="2000" dirty="0">
                <a:solidFill>
                  <a:srgbClr val="00B0F0"/>
                </a:solidFill>
              </a:rPr>
              <a:t>:</a:t>
            </a:r>
          </a:p>
          <a:p>
            <a:pPr marL="57150" indent="0">
              <a:buNone/>
            </a:pPr>
            <a:r>
              <a:rPr lang="pt-BR" altLang="en-US" sz="1800" dirty="0"/>
              <a:t>Descreva o pano de fundo do problema atual apresentando a implantação de perdas. Mostre como essa equipe está conectada à priorização das perdas.
Descreva o propósito da equipe Kaizen e estabeleça um alvo com um objetivo mensurável. 
</a:t>
            </a:r>
            <a:r>
              <a:rPr lang="sv-SE" altLang="en-US" sz="2000" dirty="0">
                <a:solidFill>
                  <a:srgbClr val="00B0F0"/>
                </a:solidFill>
              </a:rPr>
              <a:t>Escopo e limitações:</a:t>
            </a:r>
            <a:br>
              <a:rPr lang="sv-SE" altLang="en-US" sz="1800" dirty="0"/>
            </a:br>
            <a:r>
              <a:rPr lang="pt-BR" altLang="sv-SE" sz="1800" dirty="0"/>
              <a:t>Descreva os limites organizacionais, físicos, geográficos ou outros. 
O que está incluído no projeto e o que é excluído.</a:t>
            </a:r>
            <a:r>
              <a:rPr lang="pt-BR" altLang="sv-SE" sz="2000" dirty="0"/>
              <a:t>
</a:t>
            </a:r>
            <a:endParaRPr lang="en-US" altLang="en-US" sz="2000" dirty="0"/>
          </a:p>
          <a:p>
            <a:pPr marL="57150" indent="0">
              <a:buNone/>
            </a:pPr>
            <a:endParaRPr lang="en-US" sz="2000" dirty="0"/>
          </a:p>
          <a:p>
            <a:pPr marL="57150" indent="0">
              <a:buNone/>
            </a:pPr>
            <a:endParaRPr lang="sv-SE" altLang="en-US" sz="2000" dirty="0"/>
          </a:p>
        </p:txBody>
      </p:sp>
    </p:spTree>
    <p:extLst>
      <p:ext uri="{BB962C8B-B14F-4D97-AF65-F5344CB8AC3E}">
        <p14:creationId xmlns:p14="http://schemas.microsoft.com/office/powerpoint/2010/main" val="1477824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024C509-AA1D-4DE6-80E7-E70AD0A8691D}"/>
              </a:ext>
            </a:extLst>
          </p:cNvPr>
          <p:cNvSpPr>
            <a:spLocks noGrp="1"/>
          </p:cNvSpPr>
          <p:nvPr>
            <p:ph type="title"/>
          </p:nvPr>
        </p:nvSpPr>
        <p:spPr>
          <a:xfrm>
            <a:off x="1582739" y="482400"/>
            <a:ext cx="9936000" cy="432000"/>
          </a:xfrm>
        </p:spPr>
        <p:txBody>
          <a:bodyPr/>
          <a:lstStyle/>
          <a:p>
            <a:r>
              <a:rPr lang="pt-BR" dirty="0"/>
              <a:t>Passo 3. Entenda o processo/equipamento
</a:t>
            </a:r>
            <a:endParaRPr lang="en-GB" dirty="0"/>
          </a:p>
        </p:txBody>
      </p:sp>
      <p:sp>
        <p:nvSpPr>
          <p:cNvPr id="8" name="Content Placeholder 2">
            <a:extLst>
              <a:ext uri="{FF2B5EF4-FFF2-40B4-BE49-F238E27FC236}">
                <a16:creationId xmlns:a16="http://schemas.microsoft.com/office/drawing/2014/main" id="{83C102CC-97D1-4A7D-8F9C-210535772235}"/>
              </a:ext>
            </a:extLst>
          </p:cNvPr>
          <p:cNvSpPr txBox="1">
            <a:spLocks/>
          </p:cNvSpPr>
          <p:nvPr/>
        </p:nvSpPr>
        <p:spPr>
          <a:xfrm>
            <a:off x="4736552" y="1471649"/>
            <a:ext cx="7137436" cy="5068029"/>
          </a:xfrm>
          <a:prstGeom prst="rect">
            <a:avLst/>
          </a:prstGeom>
          <a:ln>
            <a:solidFill>
              <a:schemeClr val="tx1"/>
            </a:solidFill>
          </a:ln>
        </p:spPr>
        <p:txBody>
          <a:bodyPr vert="horz" lIns="107888" tIns="53944" rIns="107888" bIns="53944" rtlCol="0">
            <a:noAutofit/>
          </a:bodyPr>
          <a:lstStyle>
            <a:lvl1pPr marL="359928" indent="-359928" algn="l" defTabSz="1089107" rtl="0" eaLnBrk="1" latinLnBrk="0" hangingPunct="1">
              <a:lnSpc>
                <a:spcPct val="100000"/>
              </a:lnSpc>
              <a:spcBef>
                <a:spcPts val="600"/>
              </a:spcBef>
              <a:buClr>
                <a:schemeClr val="tx2"/>
              </a:buClr>
              <a:buSzPct val="80000"/>
              <a:buFont typeface="Arial" pitchFamily="34" charset="0"/>
              <a:buChar char="►"/>
              <a:tabLst/>
              <a:defRPr sz="2400" kern="1200">
                <a:solidFill>
                  <a:schemeClr val="tx1"/>
                </a:solidFill>
                <a:latin typeface="+mn-lt"/>
                <a:ea typeface="+mn-ea"/>
                <a:cs typeface="+mn-cs"/>
              </a:defRPr>
            </a:lvl1pPr>
            <a:lvl2pPr marL="539892" indent="-180939" algn="l" defTabSz="1089107"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2pPr>
            <a:lvl3pPr marL="719856" indent="-179964" algn="l" defTabSz="1089107"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3pPr>
            <a:lvl4pPr marL="899820" indent="-180939" algn="l" defTabSz="1089107"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4pPr>
            <a:lvl5pPr marL="1079784" indent="-180939" algn="l" defTabSz="1089107"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5pPr>
            <a:lvl6pPr marL="1179866" indent="0" algn="l" defTabSz="1089107" rtl="0" eaLnBrk="1" latinLnBrk="0" hangingPunct="1">
              <a:lnSpc>
                <a:spcPts val="2858"/>
              </a:lnSpc>
              <a:spcBef>
                <a:spcPts val="0"/>
              </a:spcBef>
              <a:buFontTx/>
              <a:buNone/>
              <a:defRPr sz="2400" kern="1200">
                <a:solidFill>
                  <a:schemeClr val="tx1"/>
                </a:solidFill>
                <a:latin typeface="+mn-lt"/>
                <a:ea typeface="+mn-ea"/>
                <a:cs typeface="+mn-cs"/>
              </a:defRPr>
            </a:lvl6pPr>
            <a:lvl7pPr marL="1179866" indent="0" algn="l" defTabSz="1089107" rtl="0" eaLnBrk="1" latinLnBrk="0" hangingPunct="1">
              <a:spcBef>
                <a:spcPct val="20000"/>
              </a:spcBef>
              <a:buFontTx/>
              <a:buNone/>
              <a:defRPr sz="2400" kern="1200">
                <a:solidFill>
                  <a:schemeClr val="tx1"/>
                </a:solidFill>
                <a:latin typeface="+mn-lt"/>
                <a:ea typeface="+mn-ea"/>
                <a:cs typeface="+mn-cs"/>
              </a:defRPr>
            </a:lvl7pPr>
            <a:lvl8pPr marL="4084151" indent="-272277" algn="l" defTabSz="1089107" rtl="0" eaLnBrk="1" latinLnBrk="0" hangingPunct="1">
              <a:spcBef>
                <a:spcPct val="20000"/>
              </a:spcBef>
              <a:buFont typeface="Arial" pitchFamily="34" charset="0"/>
              <a:buNone/>
              <a:defRPr sz="2400" kern="1200">
                <a:solidFill>
                  <a:schemeClr val="tx1"/>
                </a:solidFill>
                <a:latin typeface="+mn-lt"/>
                <a:ea typeface="+mn-ea"/>
                <a:cs typeface="+mn-cs"/>
              </a:defRPr>
            </a:lvl8pPr>
            <a:lvl9pPr marL="4628704" indent="-272277" algn="l" defTabSz="1089107" rtl="0" eaLnBrk="1" latinLnBrk="0" hangingPunct="1">
              <a:spcBef>
                <a:spcPct val="20000"/>
              </a:spcBef>
              <a:buFont typeface="Arial" pitchFamily="34" charset="0"/>
              <a:buNone/>
              <a:defRPr sz="2400" kern="1200">
                <a:solidFill>
                  <a:schemeClr val="tx1"/>
                </a:solidFill>
                <a:latin typeface="+mn-lt"/>
                <a:ea typeface="+mn-ea"/>
                <a:cs typeface="+mn-cs"/>
              </a:defRPr>
            </a:lvl9pPr>
          </a:lstStyle>
          <a:p>
            <a:pPr marL="0" indent="0">
              <a:spcBef>
                <a:spcPts val="0"/>
              </a:spcBef>
              <a:buNone/>
            </a:pPr>
            <a:r>
              <a:rPr lang="sv-SE" altLang="en-US" sz="1998" b="1" dirty="0"/>
              <a:t>Mapear o processo </a:t>
            </a:r>
            <a:r>
              <a:rPr lang="sv-SE" altLang="en-US" sz="1998" dirty="0">
                <a:solidFill>
                  <a:srgbClr val="8B9FDA"/>
                </a:solidFill>
              </a:rPr>
              <a:t>(</a:t>
            </a:r>
            <a:r>
              <a:rPr lang="pt-BR" altLang="sv-SE" sz="1998" i="1" dirty="0">
                <a:solidFill>
                  <a:schemeClr val="tx2">
                    <a:lumMod val="60000"/>
                    <a:lumOff val="40000"/>
                  </a:schemeClr>
                </a:solidFill>
              </a:rPr>
              <a:t>Makigami, Mapeamento de Fluxo de Valor, SOPs, OPLs, Esquemas de Equipamentos, etc.)
</a:t>
            </a:r>
            <a:endParaRPr lang="sv-SE" altLang="en-US" sz="1998" b="1" dirty="0"/>
          </a:p>
        </p:txBody>
      </p:sp>
      <p:sp>
        <p:nvSpPr>
          <p:cNvPr id="13" name="Slide Number Placeholder 12">
            <a:extLst>
              <a:ext uri="{FF2B5EF4-FFF2-40B4-BE49-F238E27FC236}">
                <a16:creationId xmlns:a16="http://schemas.microsoft.com/office/drawing/2014/main" id="{B0369CD7-0C6C-4A6D-9C73-16A46DFE1AF2}"/>
              </a:ext>
            </a:extLst>
          </p:cNvPr>
          <p:cNvSpPr>
            <a:spLocks noGrp="1"/>
          </p:cNvSpPr>
          <p:nvPr>
            <p:ph type="sldNum" sz="quarter" idx="4"/>
          </p:nvPr>
        </p:nvSpPr>
        <p:spPr/>
        <p:txBody>
          <a:bodyPr/>
          <a:lstStyle/>
          <a:p>
            <a:fld id="{6DBB0C6A-B416-463A-A4D5-45910E1EA918}" type="slidenum">
              <a:rPr lang="en-GB" smtClean="0"/>
              <a:pPr/>
              <a:t>7</a:t>
            </a:fld>
            <a:endParaRPr lang="en-GB" dirty="0"/>
          </a:p>
        </p:txBody>
      </p:sp>
      <p:sp>
        <p:nvSpPr>
          <p:cNvPr id="67" name="Text Placeholder 11">
            <a:extLst>
              <a:ext uri="{FF2B5EF4-FFF2-40B4-BE49-F238E27FC236}">
                <a16:creationId xmlns:a16="http://schemas.microsoft.com/office/drawing/2014/main" id="{FDAED765-928C-4322-8762-E7B9585EDEFE}"/>
              </a:ext>
            </a:extLst>
          </p:cNvPr>
          <p:cNvSpPr>
            <a:spLocks noGrp="1"/>
          </p:cNvSpPr>
          <p:nvPr>
            <p:ph type="body" sz="quarter" idx="13"/>
          </p:nvPr>
        </p:nvSpPr>
        <p:spPr>
          <a:xfrm>
            <a:off x="1582047" y="900000"/>
            <a:ext cx="9936000" cy="432000"/>
          </a:xfrm>
        </p:spPr>
        <p:txBody>
          <a:bodyPr/>
          <a:lstStyle/>
          <a:p>
            <a:r>
              <a:rPr lang="en-US" dirty="0" err="1"/>
              <a:t>Responsabilidade</a:t>
            </a:r>
            <a:r>
              <a:rPr lang="en-US" dirty="0"/>
              <a:t> da </a:t>
            </a:r>
            <a:r>
              <a:rPr lang="en-US" dirty="0" err="1"/>
              <a:t>Equipe</a:t>
            </a:r>
            <a:r>
              <a:rPr lang="en-US" dirty="0"/>
              <a:t>
</a:t>
            </a:r>
          </a:p>
        </p:txBody>
      </p:sp>
      <p:sp>
        <p:nvSpPr>
          <p:cNvPr id="68" name="Content Placeholder 2">
            <a:extLst>
              <a:ext uri="{FF2B5EF4-FFF2-40B4-BE49-F238E27FC236}">
                <a16:creationId xmlns:a16="http://schemas.microsoft.com/office/drawing/2014/main" id="{57454700-2B60-4A8B-AB6F-5450C2464444}"/>
              </a:ext>
            </a:extLst>
          </p:cNvPr>
          <p:cNvSpPr txBox="1">
            <a:spLocks/>
          </p:cNvSpPr>
          <p:nvPr/>
        </p:nvSpPr>
        <p:spPr>
          <a:xfrm>
            <a:off x="705930" y="1471649"/>
            <a:ext cx="3760341" cy="5068029"/>
          </a:xfrm>
          <a:prstGeom prst="rect">
            <a:avLst/>
          </a:prstGeom>
          <a:ln>
            <a:solidFill>
              <a:schemeClr val="tx1"/>
            </a:solidFill>
          </a:ln>
        </p:spPr>
        <p:txBody>
          <a:bodyPr vert="horz" lIns="0" tIns="54000" rIns="108000" bIns="54000" rtlCol="0">
            <a:noAutofit/>
          </a:bodyPr>
          <a:lstStyle>
            <a:lvl1pPr marL="359640" indent="-359640" algn="l" defTabSz="1088236" rtl="0" eaLnBrk="1" latinLnBrk="0" hangingPunct="1">
              <a:lnSpc>
                <a:spcPct val="100000"/>
              </a:lnSpc>
              <a:spcBef>
                <a:spcPts val="600"/>
              </a:spcBef>
              <a:buClr>
                <a:schemeClr val="tx2"/>
              </a:buClr>
              <a:buSzPct val="80000"/>
              <a:buFont typeface="Arial" pitchFamily="34" charset="0"/>
              <a:buChar char="►"/>
              <a:tabLst/>
              <a:defRPr sz="2400" kern="1200">
                <a:solidFill>
                  <a:schemeClr val="tx1"/>
                </a:solidFill>
                <a:latin typeface="+mn-lt"/>
                <a:ea typeface="+mn-ea"/>
                <a:cs typeface="+mn-cs"/>
              </a:defRPr>
            </a:lvl1pPr>
            <a:lvl2pPr marL="539460" indent="-180794" algn="l" defTabSz="1088236"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2pPr>
            <a:lvl3pPr marL="719280" indent="-179820" algn="l" defTabSz="1088236"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3pPr>
            <a:lvl4pPr marL="899100" indent="-180794" algn="l" defTabSz="1088236"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4pPr>
            <a:lvl5pPr marL="1078920" indent="-180794" algn="l" defTabSz="1088236"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5pPr>
            <a:lvl6pPr marL="1178922" indent="0" algn="l" defTabSz="1088236" rtl="0" eaLnBrk="1" latinLnBrk="0" hangingPunct="1">
              <a:lnSpc>
                <a:spcPts val="2856"/>
              </a:lnSpc>
              <a:spcBef>
                <a:spcPts val="0"/>
              </a:spcBef>
              <a:buFontTx/>
              <a:buNone/>
              <a:defRPr sz="2398" kern="1200">
                <a:solidFill>
                  <a:schemeClr val="tx1"/>
                </a:solidFill>
                <a:latin typeface="+mn-lt"/>
                <a:ea typeface="+mn-ea"/>
                <a:cs typeface="+mn-cs"/>
              </a:defRPr>
            </a:lvl6pPr>
            <a:lvl7pPr marL="1178922" indent="0" algn="l" defTabSz="1088236" rtl="0" eaLnBrk="1" latinLnBrk="0" hangingPunct="1">
              <a:spcBef>
                <a:spcPct val="20000"/>
              </a:spcBef>
              <a:buFontTx/>
              <a:buNone/>
              <a:defRPr sz="2398" kern="1200">
                <a:solidFill>
                  <a:schemeClr val="tx1"/>
                </a:solidFill>
                <a:latin typeface="+mn-lt"/>
                <a:ea typeface="+mn-ea"/>
                <a:cs typeface="+mn-cs"/>
              </a:defRPr>
            </a:lvl7pPr>
            <a:lvl8pPr marL="4080883" indent="-272059" algn="l" defTabSz="1088236" rtl="0" eaLnBrk="1" latinLnBrk="0" hangingPunct="1">
              <a:spcBef>
                <a:spcPct val="20000"/>
              </a:spcBef>
              <a:buFont typeface="Arial" pitchFamily="34" charset="0"/>
              <a:buNone/>
              <a:defRPr sz="2398" kern="1200">
                <a:solidFill>
                  <a:schemeClr val="tx1"/>
                </a:solidFill>
                <a:latin typeface="+mn-lt"/>
                <a:ea typeface="+mn-ea"/>
                <a:cs typeface="+mn-cs"/>
              </a:defRPr>
            </a:lvl8pPr>
            <a:lvl9pPr marL="4625000" indent="-272059" algn="l" defTabSz="1088236" rtl="0" eaLnBrk="1" latinLnBrk="0" hangingPunct="1">
              <a:spcBef>
                <a:spcPct val="20000"/>
              </a:spcBef>
              <a:buFont typeface="Arial" pitchFamily="34" charset="0"/>
              <a:buNone/>
              <a:defRPr sz="2398" kern="1200">
                <a:solidFill>
                  <a:schemeClr val="tx1"/>
                </a:solidFill>
                <a:latin typeface="+mn-lt"/>
                <a:ea typeface="+mn-ea"/>
                <a:cs typeface="+mn-cs"/>
              </a:defRPr>
            </a:lvl9pPr>
          </a:lstStyle>
          <a:p>
            <a:pPr marL="0" indent="0">
              <a:buNone/>
            </a:pPr>
            <a:r>
              <a:rPr lang="en-US" altLang="en-US" dirty="0" err="1">
                <a:solidFill>
                  <a:srgbClr val="00B0F0"/>
                </a:solidFill>
              </a:rPr>
              <a:t>Propósito</a:t>
            </a:r>
            <a:r>
              <a:rPr lang="en-US" altLang="en-US" dirty="0">
                <a:solidFill>
                  <a:srgbClr val="00B0F0"/>
                </a:solidFill>
              </a:rPr>
              <a:t> &amp; </a:t>
            </a:r>
            <a:r>
              <a:rPr lang="en-US" altLang="en-US" dirty="0" err="1">
                <a:solidFill>
                  <a:srgbClr val="00B0F0"/>
                </a:solidFill>
              </a:rPr>
              <a:t>Destino</a:t>
            </a:r>
            <a:r>
              <a:rPr lang="en-US" altLang="en-US" dirty="0">
                <a:solidFill>
                  <a:srgbClr val="00B0F0"/>
                </a:solidFill>
              </a:rPr>
              <a:t>:
</a:t>
            </a:r>
            <a:r>
              <a:rPr lang="pt-BR" altLang="en-US" sz="2000" dirty="0"/>
              <a:t>Entenda as regras e princípios básicos do equipamento e a interação com a perda. Desenhar fluxogramas, esquemas de processo etc. para criar uma imagem clara do processo.
</a:t>
            </a:r>
            <a:endParaRPr lang="sv-SE" altLang="en-US" sz="2000" dirty="0"/>
          </a:p>
          <a:p>
            <a:pPr marL="57150" indent="0">
              <a:buNone/>
            </a:pPr>
            <a:r>
              <a:rPr lang="sv-SE" altLang="en-US" dirty="0">
                <a:solidFill>
                  <a:srgbClr val="00B0F0"/>
                </a:solidFill>
              </a:rPr>
              <a:t>Escopo e limitações:</a:t>
            </a:r>
            <a:br>
              <a:rPr lang="sv-SE" altLang="en-US" dirty="0"/>
            </a:br>
            <a:r>
              <a:rPr lang="pt-BR" altLang="en-US" sz="2000" dirty="0"/>
              <a:t>Identificar clientes: Quem é afetado pelo problema real? (Interno ou externo). Entenda o processo pretendido.
</a:t>
            </a:r>
            <a:endParaRPr lang="en-US" sz="2000" dirty="0"/>
          </a:p>
          <a:p>
            <a:pPr marL="57150" indent="0">
              <a:buNone/>
            </a:pPr>
            <a:endParaRPr lang="sv-SE" altLang="en-US" sz="2000" dirty="0"/>
          </a:p>
        </p:txBody>
      </p:sp>
      <p:grpSp>
        <p:nvGrpSpPr>
          <p:cNvPr id="111" name="Grupp 2">
            <a:extLst>
              <a:ext uri="{FF2B5EF4-FFF2-40B4-BE49-F238E27FC236}">
                <a16:creationId xmlns:a16="http://schemas.microsoft.com/office/drawing/2014/main" id="{D9430DF2-544F-4BD5-9FA6-518C4CBA939A}"/>
              </a:ext>
            </a:extLst>
          </p:cNvPr>
          <p:cNvGrpSpPr>
            <a:grpSpLocks/>
          </p:cNvGrpSpPr>
          <p:nvPr/>
        </p:nvGrpSpPr>
        <p:grpSpPr bwMode="auto">
          <a:xfrm>
            <a:off x="5136474" y="2264669"/>
            <a:ext cx="6103052" cy="2507965"/>
            <a:chOff x="636588" y="1681957"/>
            <a:chExt cx="7747000" cy="3759200"/>
          </a:xfrm>
          <a:solidFill>
            <a:schemeClr val="tx1">
              <a:lumMod val="20000"/>
              <a:lumOff val="80000"/>
            </a:schemeClr>
          </a:solidFill>
        </p:grpSpPr>
        <p:sp>
          <p:nvSpPr>
            <p:cNvPr id="112" name="Rektangel 1">
              <a:extLst>
                <a:ext uri="{FF2B5EF4-FFF2-40B4-BE49-F238E27FC236}">
                  <a16:creationId xmlns:a16="http://schemas.microsoft.com/office/drawing/2014/main" id="{3374FACD-1075-42D6-8A42-81357C3AD95D}"/>
                </a:ext>
              </a:extLst>
            </p:cNvPr>
            <p:cNvSpPr>
              <a:spLocks noChangeArrowheads="1"/>
            </p:cNvSpPr>
            <p:nvPr/>
          </p:nvSpPr>
          <p:spPr bwMode="auto">
            <a:xfrm>
              <a:off x="636588" y="1681957"/>
              <a:ext cx="7747000" cy="3759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b="1">
                  <a:solidFill>
                    <a:srgbClr val="0000CC"/>
                  </a:solidFill>
                  <a:latin typeface="Verdana" panose="020B0604030504040204" pitchFamily="34" charset="0"/>
                </a:defRPr>
              </a:lvl1pPr>
              <a:lvl2pPr marL="742950" indent="-285750" eaLnBrk="0" hangingPunct="0">
                <a:defRPr sz="2400" b="1">
                  <a:solidFill>
                    <a:srgbClr val="0000CC"/>
                  </a:solidFill>
                  <a:latin typeface="Verdana" panose="020B0604030504040204" pitchFamily="34" charset="0"/>
                </a:defRPr>
              </a:lvl2pPr>
              <a:lvl3pPr marL="1143000" indent="-228600" eaLnBrk="0" hangingPunct="0">
                <a:defRPr sz="2400" b="1">
                  <a:solidFill>
                    <a:srgbClr val="0000CC"/>
                  </a:solidFill>
                  <a:latin typeface="Verdana" panose="020B0604030504040204" pitchFamily="34" charset="0"/>
                </a:defRPr>
              </a:lvl3pPr>
              <a:lvl4pPr marL="1600200" indent="-228600" eaLnBrk="0" hangingPunct="0">
                <a:defRPr sz="2400" b="1">
                  <a:solidFill>
                    <a:srgbClr val="0000CC"/>
                  </a:solidFill>
                  <a:latin typeface="Verdana" panose="020B0604030504040204" pitchFamily="34" charset="0"/>
                </a:defRPr>
              </a:lvl4pPr>
              <a:lvl5pPr marL="2057400" indent="-228600" eaLnBrk="0" hangingPunct="0">
                <a:defRPr sz="2400" b="1">
                  <a:solidFill>
                    <a:srgbClr val="0000CC"/>
                  </a:solidFill>
                  <a:latin typeface="Verdana" panose="020B0604030504040204" pitchFamily="34" charset="0"/>
                </a:defRPr>
              </a:lvl5pPr>
              <a:lvl6pPr marL="2514600" indent="-228600" algn="ctr" eaLnBrk="0" fontAlgn="base" hangingPunct="0">
                <a:spcBef>
                  <a:spcPct val="0"/>
                </a:spcBef>
                <a:spcAft>
                  <a:spcPct val="0"/>
                </a:spcAft>
                <a:defRPr sz="2400" b="1">
                  <a:solidFill>
                    <a:srgbClr val="0000CC"/>
                  </a:solidFill>
                  <a:latin typeface="Verdana" panose="020B0604030504040204" pitchFamily="34" charset="0"/>
                </a:defRPr>
              </a:lvl6pPr>
              <a:lvl7pPr marL="2971800" indent="-228600" algn="ctr" eaLnBrk="0" fontAlgn="base" hangingPunct="0">
                <a:spcBef>
                  <a:spcPct val="0"/>
                </a:spcBef>
                <a:spcAft>
                  <a:spcPct val="0"/>
                </a:spcAft>
                <a:defRPr sz="2400" b="1">
                  <a:solidFill>
                    <a:srgbClr val="0000CC"/>
                  </a:solidFill>
                  <a:latin typeface="Verdana" panose="020B0604030504040204" pitchFamily="34" charset="0"/>
                </a:defRPr>
              </a:lvl7pPr>
              <a:lvl8pPr marL="3429000" indent="-228600" algn="ctr" eaLnBrk="0" fontAlgn="base" hangingPunct="0">
                <a:spcBef>
                  <a:spcPct val="0"/>
                </a:spcBef>
                <a:spcAft>
                  <a:spcPct val="0"/>
                </a:spcAft>
                <a:defRPr sz="2400" b="1">
                  <a:solidFill>
                    <a:srgbClr val="0000CC"/>
                  </a:solidFill>
                  <a:latin typeface="Verdana" panose="020B0604030504040204" pitchFamily="34" charset="0"/>
                </a:defRPr>
              </a:lvl8pPr>
              <a:lvl9pPr marL="3886200" indent="-228600" algn="ctr" eaLnBrk="0" fontAlgn="base" hangingPunct="0">
                <a:spcBef>
                  <a:spcPct val="0"/>
                </a:spcBef>
                <a:spcAft>
                  <a:spcPct val="0"/>
                </a:spcAft>
                <a:defRPr sz="2400" b="1">
                  <a:solidFill>
                    <a:srgbClr val="0000CC"/>
                  </a:solidFill>
                  <a:latin typeface="Verdana" panose="020B0604030504040204" pitchFamily="34" charset="0"/>
                </a:defRPr>
              </a:lvl9pPr>
            </a:lstStyle>
            <a:p>
              <a:pPr eaLnBrk="1" hangingPunct="1"/>
              <a:endParaRPr lang="en-US" altLang="en-US" dirty="0"/>
            </a:p>
          </p:txBody>
        </p:sp>
        <p:grpSp>
          <p:nvGrpSpPr>
            <p:cNvPr id="113" name="Group 3">
              <a:extLst>
                <a:ext uri="{FF2B5EF4-FFF2-40B4-BE49-F238E27FC236}">
                  <a16:creationId xmlns:a16="http://schemas.microsoft.com/office/drawing/2014/main" id="{884F593A-D512-46CF-B12B-6864C3390CBD}"/>
                </a:ext>
              </a:extLst>
            </p:cNvPr>
            <p:cNvGrpSpPr>
              <a:grpSpLocks/>
            </p:cNvGrpSpPr>
            <p:nvPr/>
          </p:nvGrpSpPr>
          <p:grpSpPr bwMode="auto">
            <a:xfrm>
              <a:off x="1476375" y="2133600"/>
              <a:ext cx="6362700" cy="2819400"/>
              <a:chOff x="816" y="1632"/>
              <a:chExt cx="4008" cy="1776"/>
            </a:xfrm>
            <a:grpFill/>
          </p:grpSpPr>
          <p:sp>
            <p:nvSpPr>
              <p:cNvPr id="114" name="AutoShape 4">
                <a:extLst>
                  <a:ext uri="{FF2B5EF4-FFF2-40B4-BE49-F238E27FC236}">
                    <a16:creationId xmlns:a16="http://schemas.microsoft.com/office/drawing/2014/main" id="{4FC043F0-09DF-4316-AEB7-CD9CB30F9F94}"/>
                  </a:ext>
                </a:extLst>
              </p:cNvPr>
              <p:cNvSpPr>
                <a:spLocks noChangeArrowheads="1"/>
              </p:cNvSpPr>
              <p:nvPr/>
            </p:nvSpPr>
            <p:spPr bwMode="auto">
              <a:xfrm>
                <a:off x="816" y="1632"/>
                <a:ext cx="558" cy="273"/>
              </a:xfrm>
              <a:prstGeom prst="flowChartAlternateProcess">
                <a:avLst/>
              </a:prstGeom>
              <a:grpFill/>
              <a:ln w="9525">
                <a:solidFill>
                  <a:schemeClr val="bg2"/>
                </a:solidFill>
                <a:miter lim="800000"/>
                <a:headEnd/>
                <a:tailEnd/>
              </a:ln>
            </p:spPr>
            <p:txBody>
              <a:bodyPr/>
              <a:lstStyle>
                <a:lvl1pPr eaLnBrk="0" hangingPunct="0">
                  <a:defRPr sz="2400" b="1">
                    <a:solidFill>
                      <a:srgbClr val="0000CC"/>
                    </a:solidFill>
                    <a:latin typeface="Verdana" panose="020B0604030504040204" pitchFamily="34" charset="0"/>
                  </a:defRPr>
                </a:lvl1pPr>
                <a:lvl2pPr marL="742950" indent="-285750" eaLnBrk="0" hangingPunct="0">
                  <a:defRPr sz="2400" b="1">
                    <a:solidFill>
                      <a:srgbClr val="0000CC"/>
                    </a:solidFill>
                    <a:latin typeface="Verdana" panose="020B0604030504040204" pitchFamily="34" charset="0"/>
                  </a:defRPr>
                </a:lvl2pPr>
                <a:lvl3pPr marL="1143000" indent="-228600" eaLnBrk="0" hangingPunct="0">
                  <a:defRPr sz="2400" b="1">
                    <a:solidFill>
                      <a:srgbClr val="0000CC"/>
                    </a:solidFill>
                    <a:latin typeface="Verdana" panose="020B0604030504040204" pitchFamily="34" charset="0"/>
                  </a:defRPr>
                </a:lvl3pPr>
                <a:lvl4pPr marL="1600200" indent="-228600" eaLnBrk="0" hangingPunct="0">
                  <a:defRPr sz="2400" b="1">
                    <a:solidFill>
                      <a:srgbClr val="0000CC"/>
                    </a:solidFill>
                    <a:latin typeface="Verdana" panose="020B0604030504040204" pitchFamily="34" charset="0"/>
                  </a:defRPr>
                </a:lvl4pPr>
                <a:lvl5pPr marL="2057400" indent="-228600" eaLnBrk="0" hangingPunct="0">
                  <a:defRPr sz="2400" b="1">
                    <a:solidFill>
                      <a:srgbClr val="0000CC"/>
                    </a:solidFill>
                    <a:latin typeface="Verdana" panose="020B0604030504040204" pitchFamily="34" charset="0"/>
                  </a:defRPr>
                </a:lvl5pPr>
                <a:lvl6pPr marL="2514600" indent="-228600" algn="ctr" eaLnBrk="0" fontAlgn="base" hangingPunct="0">
                  <a:spcBef>
                    <a:spcPct val="0"/>
                  </a:spcBef>
                  <a:spcAft>
                    <a:spcPct val="0"/>
                  </a:spcAft>
                  <a:defRPr sz="2400" b="1">
                    <a:solidFill>
                      <a:srgbClr val="0000CC"/>
                    </a:solidFill>
                    <a:latin typeface="Verdana" panose="020B0604030504040204" pitchFamily="34" charset="0"/>
                  </a:defRPr>
                </a:lvl6pPr>
                <a:lvl7pPr marL="2971800" indent="-228600" algn="ctr" eaLnBrk="0" fontAlgn="base" hangingPunct="0">
                  <a:spcBef>
                    <a:spcPct val="0"/>
                  </a:spcBef>
                  <a:spcAft>
                    <a:spcPct val="0"/>
                  </a:spcAft>
                  <a:defRPr sz="2400" b="1">
                    <a:solidFill>
                      <a:srgbClr val="0000CC"/>
                    </a:solidFill>
                    <a:latin typeface="Verdana" panose="020B0604030504040204" pitchFamily="34" charset="0"/>
                  </a:defRPr>
                </a:lvl7pPr>
                <a:lvl8pPr marL="3429000" indent="-228600" algn="ctr" eaLnBrk="0" fontAlgn="base" hangingPunct="0">
                  <a:spcBef>
                    <a:spcPct val="0"/>
                  </a:spcBef>
                  <a:spcAft>
                    <a:spcPct val="0"/>
                  </a:spcAft>
                  <a:defRPr sz="2400" b="1">
                    <a:solidFill>
                      <a:srgbClr val="0000CC"/>
                    </a:solidFill>
                    <a:latin typeface="Verdana" panose="020B0604030504040204" pitchFamily="34" charset="0"/>
                  </a:defRPr>
                </a:lvl8pPr>
                <a:lvl9pPr marL="3886200" indent="-228600" algn="ctr" eaLnBrk="0" fontAlgn="base" hangingPunct="0">
                  <a:spcBef>
                    <a:spcPct val="0"/>
                  </a:spcBef>
                  <a:spcAft>
                    <a:spcPct val="0"/>
                  </a:spcAft>
                  <a:defRPr sz="2400" b="1">
                    <a:solidFill>
                      <a:srgbClr val="0000CC"/>
                    </a:solidFill>
                    <a:latin typeface="Verdana" panose="020B0604030504040204" pitchFamily="34" charset="0"/>
                  </a:defRPr>
                </a:lvl9pPr>
              </a:lstStyle>
              <a:p>
                <a:pPr eaLnBrk="1" hangingPunct="1"/>
                <a:endParaRPr lang="en-US" altLang="en-US"/>
              </a:p>
            </p:txBody>
          </p:sp>
          <p:sp>
            <p:nvSpPr>
              <p:cNvPr id="115" name="AutoShape 5">
                <a:extLst>
                  <a:ext uri="{FF2B5EF4-FFF2-40B4-BE49-F238E27FC236}">
                    <a16:creationId xmlns:a16="http://schemas.microsoft.com/office/drawing/2014/main" id="{E468D57E-E8D5-4F8F-9CF3-C559EDE74E47}"/>
                  </a:ext>
                </a:extLst>
              </p:cNvPr>
              <p:cNvSpPr>
                <a:spLocks noChangeArrowheads="1"/>
              </p:cNvSpPr>
              <p:nvPr/>
            </p:nvSpPr>
            <p:spPr bwMode="auto">
              <a:xfrm>
                <a:off x="1753" y="1632"/>
                <a:ext cx="559" cy="273"/>
              </a:xfrm>
              <a:prstGeom prst="flowChartProcess">
                <a:avLst/>
              </a:prstGeom>
              <a:grpFill/>
              <a:ln w="9525">
                <a:solidFill>
                  <a:schemeClr val="bg2"/>
                </a:solidFill>
                <a:miter lim="800000"/>
                <a:headEnd/>
                <a:tailEnd/>
              </a:ln>
            </p:spPr>
            <p:txBody>
              <a:bodyPr/>
              <a:lstStyle>
                <a:lvl1pPr eaLnBrk="0" hangingPunct="0">
                  <a:defRPr sz="2400" b="1">
                    <a:solidFill>
                      <a:srgbClr val="0000CC"/>
                    </a:solidFill>
                    <a:latin typeface="Verdana" panose="020B0604030504040204" pitchFamily="34" charset="0"/>
                  </a:defRPr>
                </a:lvl1pPr>
                <a:lvl2pPr marL="742950" indent="-285750" eaLnBrk="0" hangingPunct="0">
                  <a:defRPr sz="2400" b="1">
                    <a:solidFill>
                      <a:srgbClr val="0000CC"/>
                    </a:solidFill>
                    <a:latin typeface="Verdana" panose="020B0604030504040204" pitchFamily="34" charset="0"/>
                  </a:defRPr>
                </a:lvl2pPr>
                <a:lvl3pPr marL="1143000" indent="-228600" eaLnBrk="0" hangingPunct="0">
                  <a:defRPr sz="2400" b="1">
                    <a:solidFill>
                      <a:srgbClr val="0000CC"/>
                    </a:solidFill>
                    <a:latin typeface="Verdana" panose="020B0604030504040204" pitchFamily="34" charset="0"/>
                  </a:defRPr>
                </a:lvl3pPr>
                <a:lvl4pPr marL="1600200" indent="-228600" eaLnBrk="0" hangingPunct="0">
                  <a:defRPr sz="2400" b="1">
                    <a:solidFill>
                      <a:srgbClr val="0000CC"/>
                    </a:solidFill>
                    <a:latin typeface="Verdana" panose="020B0604030504040204" pitchFamily="34" charset="0"/>
                  </a:defRPr>
                </a:lvl4pPr>
                <a:lvl5pPr marL="2057400" indent="-228600" eaLnBrk="0" hangingPunct="0">
                  <a:defRPr sz="2400" b="1">
                    <a:solidFill>
                      <a:srgbClr val="0000CC"/>
                    </a:solidFill>
                    <a:latin typeface="Verdana" panose="020B0604030504040204" pitchFamily="34" charset="0"/>
                  </a:defRPr>
                </a:lvl5pPr>
                <a:lvl6pPr marL="2514600" indent="-228600" algn="ctr" eaLnBrk="0" fontAlgn="base" hangingPunct="0">
                  <a:spcBef>
                    <a:spcPct val="0"/>
                  </a:spcBef>
                  <a:spcAft>
                    <a:spcPct val="0"/>
                  </a:spcAft>
                  <a:defRPr sz="2400" b="1">
                    <a:solidFill>
                      <a:srgbClr val="0000CC"/>
                    </a:solidFill>
                    <a:latin typeface="Verdana" panose="020B0604030504040204" pitchFamily="34" charset="0"/>
                  </a:defRPr>
                </a:lvl6pPr>
                <a:lvl7pPr marL="2971800" indent="-228600" algn="ctr" eaLnBrk="0" fontAlgn="base" hangingPunct="0">
                  <a:spcBef>
                    <a:spcPct val="0"/>
                  </a:spcBef>
                  <a:spcAft>
                    <a:spcPct val="0"/>
                  </a:spcAft>
                  <a:defRPr sz="2400" b="1">
                    <a:solidFill>
                      <a:srgbClr val="0000CC"/>
                    </a:solidFill>
                    <a:latin typeface="Verdana" panose="020B0604030504040204" pitchFamily="34" charset="0"/>
                  </a:defRPr>
                </a:lvl7pPr>
                <a:lvl8pPr marL="3429000" indent="-228600" algn="ctr" eaLnBrk="0" fontAlgn="base" hangingPunct="0">
                  <a:spcBef>
                    <a:spcPct val="0"/>
                  </a:spcBef>
                  <a:spcAft>
                    <a:spcPct val="0"/>
                  </a:spcAft>
                  <a:defRPr sz="2400" b="1">
                    <a:solidFill>
                      <a:srgbClr val="0000CC"/>
                    </a:solidFill>
                    <a:latin typeface="Verdana" panose="020B0604030504040204" pitchFamily="34" charset="0"/>
                  </a:defRPr>
                </a:lvl8pPr>
                <a:lvl9pPr marL="3886200" indent="-228600" algn="ctr" eaLnBrk="0" fontAlgn="base" hangingPunct="0">
                  <a:spcBef>
                    <a:spcPct val="0"/>
                  </a:spcBef>
                  <a:spcAft>
                    <a:spcPct val="0"/>
                  </a:spcAft>
                  <a:defRPr sz="2400" b="1">
                    <a:solidFill>
                      <a:srgbClr val="0000CC"/>
                    </a:solidFill>
                    <a:latin typeface="Verdana" panose="020B0604030504040204" pitchFamily="34" charset="0"/>
                  </a:defRPr>
                </a:lvl9pPr>
              </a:lstStyle>
              <a:p>
                <a:pPr eaLnBrk="1" hangingPunct="1"/>
                <a:endParaRPr lang="en-US" altLang="en-US"/>
              </a:p>
            </p:txBody>
          </p:sp>
          <p:sp>
            <p:nvSpPr>
              <p:cNvPr id="116" name="AutoShape 6">
                <a:extLst>
                  <a:ext uri="{FF2B5EF4-FFF2-40B4-BE49-F238E27FC236}">
                    <a16:creationId xmlns:a16="http://schemas.microsoft.com/office/drawing/2014/main" id="{F12839B2-9662-4D06-9477-F2BAE534ACA2}"/>
                  </a:ext>
                </a:extLst>
              </p:cNvPr>
              <p:cNvSpPr>
                <a:spLocks noChangeArrowheads="1"/>
              </p:cNvSpPr>
              <p:nvPr/>
            </p:nvSpPr>
            <p:spPr bwMode="auto">
              <a:xfrm>
                <a:off x="2730" y="2338"/>
                <a:ext cx="559" cy="273"/>
              </a:xfrm>
              <a:prstGeom prst="flowChartProcess">
                <a:avLst/>
              </a:prstGeom>
              <a:grpFill/>
              <a:ln w="9525">
                <a:solidFill>
                  <a:schemeClr val="bg2"/>
                </a:solidFill>
                <a:miter lim="800000"/>
                <a:headEnd/>
                <a:tailEnd/>
              </a:ln>
            </p:spPr>
            <p:txBody>
              <a:bodyPr/>
              <a:lstStyle>
                <a:lvl1pPr eaLnBrk="0" hangingPunct="0">
                  <a:defRPr sz="2400" b="1">
                    <a:solidFill>
                      <a:srgbClr val="0000CC"/>
                    </a:solidFill>
                    <a:latin typeface="Verdana" panose="020B0604030504040204" pitchFamily="34" charset="0"/>
                  </a:defRPr>
                </a:lvl1pPr>
                <a:lvl2pPr marL="742950" indent="-285750" eaLnBrk="0" hangingPunct="0">
                  <a:defRPr sz="2400" b="1">
                    <a:solidFill>
                      <a:srgbClr val="0000CC"/>
                    </a:solidFill>
                    <a:latin typeface="Verdana" panose="020B0604030504040204" pitchFamily="34" charset="0"/>
                  </a:defRPr>
                </a:lvl2pPr>
                <a:lvl3pPr marL="1143000" indent="-228600" eaLnBrk="0" hangingPunct="0">
                  <a:defRPr sz="2400" b="1">
                    <a:solidFill>
                      <a:srgbClr val="0000CC"/>
                    </a:solidFill>
                    <a:latin typeface="Verdana" panose="020B0604030504040204" pitchFamily="34" charset="0"/>
                  </a:defRPr>
                </a:lvl3pPr>
                <a:lvl4pPr marL="1600200" indent="-228600" eaLnBrk="0" hangingPunct="0">
                  <a:defRPr sz="2400" b="1">
                    <a:solidFill>
                      <a:srgbClr val="0000CC"/>
                    </a:solidFill>
                    <a:latin typeface="Verdana" panose="020B0604030504040204" pitchFamily="34" charset="0"/>
                  </a:defRPr>
                </a:lvl4pPr>
                <a:lvl5pPr marL="2057400" indent="-228600" eaLnBrk="0" hangingPunct="0">
                  <a:defRPr sz="2400" b="1">
                    <a:solidFill>
                      <a:srgbClr val="0000CC"/>
                    </a:solidFill>
                    <a:latin typeface="Verdana" panose="020B0604030504040204" pitchFamily="34" charset="0"/>
                  </a:defRPr>
                </a:lvl5pPr>
                <a:lvl6pPr marL="2514600" indent="-228600" algn="ctr" eaLnBrk="0" fontAlgn="base" hangingPunct="0">
                  <a:spcBef>
                    <a:spcPct val="0"/>
                  </a:spcBef>
                  <a:spcAft>
                    <a:spcPct val="0"/>
                  </a:spcAft>
                  <a:defRPr sz="2400" b="1">
                    <a:solidFill>
                      <a:srgbClr val="0000CC"/>
                    </a:solidFill>
                    <a:latin typeface="Verdana" panose="020B0604030504040204" pitchFamily="34" charset="0"/>
                  </a:defRPr>
                </a:lvl6pPr>
                <a:lvl7pPr marL="2971800" indent="-228600" algn="ctr" eaLnBrk="0" fontAlgn="base" hangingPunct="0">
                  <a:spcBef>
                    <a:spcPct val="0"/>
                  </a:spcBef>
                  <a:spcAft>
                    <a:spcPct val="0"/>
                  </a:spcAft>
                  <a:defRPr sz="2400" b="1">
                    <a:solidFill>
                      <a:srgbClr val="0000CC"/>
                    </a:solidFill>
                    <a:latin typeface="Verdana" panose="020B0604030504040204" pitchFamily="34" charset="0"/>
                  </a:defRPr>
                </a:lvl7pPr>
                <a:lvl8pPr marL="3429000" indent="-228600" algn="ctr" eaLnBrk="0" fontAlgn="base" hangingPunct="0">
                  <a:spcBef>
                    <a:spcPct val="0"/>
                  </a:spcBef>
                  <a:spcAft>
                    <a:spcPct val="0"/>
                  </a:spcAft>
                  <a:defRPr sz="2400" b="1">
                    <a:solidFill>
                      <a:srgbClr val="0000CC"/>
                    </a:solidFill>
                    <a:latin typeface="Verdana" panose="020B0604030504040204" pitchFamily="34" charset="0"/>
                  </a:defRPr>
                </a:lvl8pPr>
                <a:lvl9pPr marL="3886200" indent="-228600" algn="ctr" eaLnBrk="0" fontAlgn="base" hangingPunct="0">
                  <a:spcBef>
                    <a:spcPct val="0"/>
                  </a:spcBef>
                  <a:spcAft>
                    <a:spcPct val="0"/>
                  </a:spcAft>
                  <a:defRPr sz="2400" b="1">
                    <a:solidFill>
                      <a:srgbClr val="0000CC"/>
                    </a:solidFill>
                    <a:latin typeface="Verdana" panose="020B0604030504040204" pitchFamily="34" charset="0"/>
                  </a:defRPr>
                </a:lvl9pPr>
              </a:lstStyle>
              <a:p>
                <a:pPr eaLnBrk="1" hangingPunct="1"/>
                <a:endParaRPr lang="en-US" altLang="en-US"/>
              </a:p>
            </p:txBody>
          </p:sp>
          <p:sp>
            <p:nvSpPr>
              <p:cNvPr id="117" name="AutoShape 7">
                <a:extLst>
                  <a:ext uri="{FF2B5EF4-FFF2-40B4-BE49-F238E27FC236}">
                    <a16:creationId xmlns:a16="http://schemas.microsoft.com/office/drawing/2014/main" id="{C366362D-9AEC-45DF-8B90-FC9985FCE290}"/>
                  </a:ext>
                </a:extLst>
              </p:cNvPr>
              <p:cNvSpPr>
                <a:spLocks noChangeArrowheads="1"/>
              </p:cNvSpPr>
              <p:nvPr/>
            </p:nvSpPr>
            <p:spPr bwMode="auto">
              <a:xfrm>
                <a:off x="1753" y="3135"/>
                <a:ext cx="559" cy="273"/>
              </a:xfrm>
              <a:prstGeom prst="flowChartProcess">
                <a:avLst/>
              </a:prstGeom>
              <a:grpFill/>
              <a:ln w="9525">
                <a:solidFill>
                  <a:schemeClr val="bg2"/>
                </a:solidFill>
                <a:miter lim="800000"/>
                <a:headEnd/>
                <a:tailEnd/>
              </a:ln>
            </p:spPr>
            <p:txBody>
              <a:bodyPr/>
              <a:lstStyle>
                <a:lvl1pPr eaLnBrk="0" hangingPunct="0">
                  <a:defRPr sz="2400" b="1">
                    <a:solidFill>
                      <a:srgbClr val="0000CC"/>
                    </a:solidFill>
                    <a:latin typeface="Verdana" panose="020B0604030504040204" pitchFamily="34" charset="0"/>
                  </a:defRPr>
                </a:lvl1pPr>
                <a:lvl2pPr marL="742950" indent="-285750" eaLnBrk="0" hangingPunct="0">
                  <a:defRPr sz="2400" b="1">
                    <a:solidFill>
                      <a:srgbClr val="0000CC"/>
                    </a:solidFill>
                    <a:latin typeface="Verdana" panose="020B0604030504040204" pitchFamily="34" charset="0"/>
                  </a:defRPr>
                </a:lvl2pPr>
                <a:lvl3pPr marL="1143000" indent="-228600" eaLnBrk="0" hangingPunct="0">
                  <a:defRPr sz="2400" b="1">
                    <a:solidFill>
                      <a:srgbClr val="0000CC"/>
                    </a:solidFill>
                    <a:latin typeface="Verdana" panose="020B0604030504040204" pitchFamily="34" charset="0"/>
                  </a:defRPr>
                </a:lvl3pPr>
                <a:lvl4pPr marL="1600200" indent="-228600" eaLnBrk="0" hangingPunct="0">
                  <a:defRPr sz="2400" b="1">
                    <a:solidFill>
                      <a:srgbClr val="0000CC"/>
                    </a:solidFill>
                    <a:latin typeface="Verdana" panose="020B0604030504040204" pitchFamily="34" charset="0"/>
                  </a:defRPr>
                </a:lvl4pPr>
                <a:lvl5pPr marL="2057400" indent="-228600" eaLnBrk="0" hangingPunct="0">
                  <a:defRPr sz="2400" b="1">
                    <a:solidFill>
                      <a:srgbClr val="0000CC"/>
                    </a:solidFill>
                    <a:latin typeface="Verdana" panose="020B0604030504040204" pitchFamily="34" charset="0"/>
                  </a:defRPr>
                </a:lvl5pPr>
                <a:lvl6pPr marL="2514600" indent="-228600" algn="ctr" eaLnBrk="0" fontAlgn="base" hangingPunct="0">
                  <a:spcBef>
                    <a:spcPct val="0"/>
                  </a:spcBef>
                  <a:spcAft>
                    <a:spcPct val="0"/>
                  </a:spcAft>
                  <a:defRPr sz="2400" b="1">
                    <a:solidFill>
                      <a:srgbClr val="0000CC"/>
                    </a:solidFill>
                    <a:latin typeface="Verdana" panose="020B0604030504040204" pitchFamily="34" charset="0"/>
                  </a:defRPr>
                </a:lvl6pPr>
                <a:lvl7pPr marL="2971800" indent="-228600" algn="ctr" eaLnBrk="0" fontAlgn="base" hangingPunct="0">
                  <a:spcBef>
                    <a:spcPct val="0"/>
                  </a:spcBef>
                  <a:spcAft>
                    <a:spcPct val="0"/>
                  </a:spcAft>
                  <a:defRPr sz="2400" b="1">
                    <a:solidFill>
                      <a:srgbClr val="0000CC"/>
                    </a:solidFill>
                    <a:latin typeface="Verdana" panose="020B0604030504040204" pitchFamily="34" charset="0"/>
                  </a:defRPr>
                </a:lvl7pPr>
                <a:lvl8pPr marL="3429000" indent="-228600" algn="ctr" eaLnBrk="0" fontAlgn="base" hangingPunct="0">
                  <a:spcBef>
                    <a:spcPct val="0"/>
                  </a:spcBef>
                  <a:spcAft>
                    <a:spcPct val="0"/>
                  </a:spcAft>
                  <a:defRPr sz="2400" b="1">
                    <a:solidFill>
                      <a:srgbClr val="0000CC"/>
                    </a:solidFill>
                    <a:latin typeface="Verdana" panose="020B0604030504040204" pitchFamily="34" charset="0"/>
                  </a:defRPr>
                </a:lvl8pPr>
                <a:lvl9pPr marL="3886200" indent="-228600" algn="ctr" eaLnBrk="0" fontAlgn="base" hangingPunct="0">
                  <a:spcBef>
                    <a:spcPct val="0"/>
                  </a:spcBef>
                  <a:spcAft>
                    <a:spcPct val="0"/>
                  </a:spcAft>
                  <a:defRPr sz="2400" b="1">
                    <a:solidFill>
                      <a:srgbClr val="0000CC"/>
                    </a:solidFill>
                    <a:latin typeface="Verdana" panose="020B0604030504040204" pitchFamily="34" charset="0"/>
                  </a:defRPr>
                </a:lvl9pPr>
              </a:lstStyle>
              <a:p>
                <a:pPr eaLnBrk="1" hangingPunct="1"/>
                <a:endParaRPr lang="en-US" altLang="en-US"/>
              </a:p>
            </p:txBody>
          </p:sp>
          <p:sp>
            <p:nvSpPr>
              <p:cNvPr id="118" name="AutoShape 8">
                <a:extLst>
                  <a:ext uri="{FF2B5EF4-FFF2-40B4-BE49-F238E27FC236}">
                    <a16:creationId xmlns:a16="http://schemas.microsoft.com/office/drawing/2014/main" id="{701D7624-B9A1-4853-A0A4-853A2624B284}"/>
                  </a:ext>
                </a:extLst>
              </p:cNvPr>
              <p:cNvSpPr>
                <a:spLocks noChangeArrowheads="1"/>
              </p:cNvSpPr>
              <p:nvPr/>
            </p:nvSpPr>
            <p:spPr bwMode="auto">
              <a:xfrm>
                <a:off x="2730" y="1632"/>
                <a:ext cx="559" cy="273"/>
              </a:xfrm>
              <a:prstGeom prst="flowChartProcess">
                <a:avLst/>
              </a:prstGeom>
              <a:grpFill/>
              <a:ln w="9525">
                <a:solidFill>
                  <a:schemeClr val="bg2"/>
                </a:solidFill>
                <a:miter lim="800000"/>
                <a:headEnd/>
                <a:tailEnd/>
              </a:ln>
            </p:spPr>
            <p:txBody>
              <a:bodyPr/>
              <a:lstStyle>
                <a:lvl1pPr eaLnBrk="0" hangingPunct="0">
                  <a:defRPr sz="2400" b="1">
                    <a:solidFill>
                      <a:srgbClr val="0000CC"/>
                    </a:solidFill>
                    <a:latin typeface="Verdana" panose="020B0604030504040204" pitchFamily="34" charset="0"/>
                  </a:defRPr>
                </a:lvl1pPr>
                <a:lvl2pPr marL="742950" indent="-285750" eaLnBrk="0" hangingPunct="0">
                  <a:defRPr sz="2400" b="1">
                    <a:solidFill>
                      <a:srgbClr val="0000CC"/>
                    </a:solidFill>
                    <a:latin typeface="Verdana" panose="020B0604030504040204" pitchFamily="34" charset="0"/>
                  </a:defRPr>
                </a:lvl2pPr>
                <a:lvl3pPr marL="1143000" indent="-228600" eaLnBrk="0" hangingPunct="0">
                  <a:defRPr sz="2400" b="1">
                    <a:solidFill>
                      <a:srgbClr val="0000CC"/>
                    </a:solidFill>
                    <a:latin typeface="Verdana" panose="020B0604030504040204" pitchFamily="34" charset="0"/>
                  </a:defRPr>
                </a:lvl3pPr>
                <a:lvl4pPr marL="1600200" indent="-228600" eaLnBrk="0" hangingPunct="0">
                  <a:defRPr sz="2400" b="1">
                    <a:solidFill>
                      <a:srgbClr val="0000CC"/>
                    </a:solidFill>
                    <a:latin typeface="Verdana" panose="020B0604030504040204" pitchFamily="34" charset="0"/>
                  </a:defRPr>
                </a:lvl4pPr>
                <a:lvl5pPr marL="2057400" indent="-228600" eaLnBrk="0" hangingPunct="0">
                  <a:defRPr sz="2400" b="1">
                    <a:solidFill>
                      <a:srgbClr val="0000CC"/>
                    </a:solidFill>
                    <a:latin typeface="Verdana" panose="020B0604030504040204" pitchFamily="34" charset="0"/>
                  </a:defRPr>
                </a:lvl5pPr>
                <a:lvl6pPr marL="2514600" indent="-228600" algn="ctr" eaLnBrk="0" fontAlgn="base" hangingPunct="0">
                  <a:spcBef>
                    <a:spcPct val="0"/>
                  </a:spcBef>
                  <a:spcAft>
                    <a:spcPct val="0"/>
                  </a:spcAft>
                  <a:defRPr sz="2400" b="1">
                    <a:solidFill>
                      <a:srgbClr val="0000CC"/>
                    </a:solidFill>
                    <a:latin typeface="Verdana" panose="020B0604030504040204" pitchFamily="34" charset="0"/>
                  </a:defRPr>
                </a:lvl6pPr>
                <a:lvl7pPr marL="2971800" indent="-228600" algn="ctr" eaLnBrk="0" fontAlgn="base" hangingPunct="0">
                  <a:spcBef>
                    <a:spcPct val="0"/>
                  </a:spcBef>
                  <a:spcAft>
                    <a:spcPct val="0"/>
                  </a:spcAft>
                  <a:defRPr sz="2400" b="1">
                    <a:solidFill>
                      <a:srgbClr val="0000CC"/>
                    </a:solidFill>
                    <a:latin typeface="Verdana" panose="020B0604030504040204" pitchFamily="34" charset="0"/>
                  </a:defRPr>
                </a:lvl7pPr>
                <a:lvl8pPr marL="3429000" indent="-228600" algn="ctr" eaLnBrk="0" fontAlgn="base" hangingPunct="0">
                  <a:spcBef>
                    <a:spcPct val="0"/>
                  </a:spcBef>
                  <a:spcAft>
                    <a:spcPct val="0"/>
                  </a:spcAft>
                  <a:defRPr sz="2400" b="1">
                    <a:solidFill>
                      <a:srgbClr val="0000CC"/>
                    </a:solidFill>
                    <a:latin typeface="Verdana" panose="020B0604030504040204" pitchFamily="34" charset="0"/>
                  </a:defRPr>
                </a:lvl8pPr>
                <a:lvl9pPr marL="3886200" indent="-228600" algn="ctr" eaLnBrk="0" fontAlgn="base" hangingPunct="0">
                  <a:spcBef>
                    <a:spcPct val="0"/>
                  </a:spcBef>
                  <a:spcAft>
                    <a:spcPct val="0"/>
                  </a:spcAft>
                  <a:defRPr sz="2400" b="1">
                    <a:solidFill>
                      <a:srgbClr val="0000CC"/>
                    </a:solidFill>
                    <a:latin typeface="Verdana" panose="020B0604030504040204" pitchFamily="34" charset="0"/>
                  </a:defRPr>
                </a:lvl9pPr>
              </a:lstStyle>
              <a:p>
                <a:pPr eaLnBrk="1" hangingPunct="1"/>
                <a:endParaRPr lang="en-US" altLang="en-US"/>
              </a:p>
            </p:txBody>
          </p:sp>
          <p:sp>
            <p:nvSpPr>
              <p:cNvPr id="119" name="AutoShape 9">
                <a:extLst>
                  <a:ext uri="{FF2B5EF4-FFF2-40B4-BE49-F238E27FC236}">
                    <a16:creationId xmlns:a16="http://schemas.microsoft.com/office/drawing/2014/main" id="{4EF742DF-E5BC-4EBD-A0DB-5BE0A93EC022}"/>
                  </a:ext>
                </a:extLst>
              </p:cNvPr>
              <p:cNvSpPr>
                <a:spLocks noChangeArrowheads="1"/>
              </p:cNvSpPr>
              <p:nvPr/>
            </p:nvSpPr>
            <p:spPr bwMode="auto">
              <a:xfrm>
                <a:off x="1719" y="2178"/>
                <a:ext cx="593" cy="547"/>
              </a:xfrm>
              <a:prstGeom prst="flowChartDecision">
                <a:avLst/>
              </a:prstGeom>
              <a:grpFill/>
              <a:ln w="9525">
                <a:solidFill>
                  <a:schemeClr val="bg2"/>
                </a:solidFill>
                <a:miter lim="800000"/>
                <a:headEnd/>
                <a:tailEnd/>
              </a:ln>
            </p:spPr>
            <p:txBody>
              <a:bodyPr/>
              <a:lstStyle>
                <a:lvl1pPr eaLnBrk="0" hangingPunct="0">
                  <a:defRPr sz="2400" b="1">
                    <a:solidFill>
                      <a:srgbClr val="0000CC"/>
                    </a:solidFill>
                    <a:latin typeface="Verdana" panose="020B0604030504040204" pitchFamily="34" charset="0"/>
                  </a:defRPr>
                </a:lvl1pPr>
                <a:lvl2pPr marL="742950" indent="-285750" eaLnBrk="0" hangingPunct="0">
                  <a:defRPr sz="2400" b="1">
                    <a:solidFill>
                      <a:srgbClr val="0000CC"/>
                    </a:solidFill>
                    <a:latin typeface="Verdana" panose="020B0604030504040204" pitchFamily="34" charset="0"/>
                  </a:defRPr>
                </a:lvl2pPr>
                <a:lvl3pPr marL="1143000" indent="-228600" eaLnBrk="0" hangingPunct="0">
                  <a:defRPr sz="2400" b="1">
                    <a:solidFill>
                      <a:srgbClr val="0000CC"/>
                    </a:solidFill>
                    <a:latin typeface="Verdana" panose="020B0604030504040204" pitchFamily="34" charset="0"/>
                  </a:defRPr>
                </a:lvl3pPr>
                <a:lvl4pPr marL="1600200" indent="-228600" eaLnBrk="0" hangingPunct="0">
                  <a:defRPr sz="2400" b="1">
                    <a:solidFill>
                      <a:srgbClr val="0000CC"/>
                    </a:solidFill>
                    <a:latin typeface="Verdana" panose="020B0604030504040204" pitchFamily="34" charset="0"/>
                  </a:defRPr>
                </a:lvl4pPr>
                <a:lvl5pPr marL="2057400" indent="-228600" eaLnBrk="0" hangingPunct="0">
                  <a:defRPr sz="2400" b="1">
                    <a:solidFill>
                      <a:srgbClr val="0000CC"/>
                    </a:solidFill>
                    <a:latin typeface="Verdana" panose="020B0604030504040204" pitchFamily="34" charset="0"/>
                  </a:defRPr>
                </a:lvl5pPr>
                <a:lvl6pPr marL="2514600" indent="-228600" algn="ctr" eaLnBrk="0" fontAlgn="base" hangingPunct="0">
                  <a:spcBef>
                    <a:spcPct val="0"/>
                  </a:spcBef>
                  <a:spcAft>
                    <a:spcPct val="0"/>
                  </a:spcAft>
                  <a:defRPr sz="2400" b="1">
                    <a:solidFill>
                      <a:srgbClr val="0000CC"/>
                    </a:solidFill>
                    <a:latin typeface="Verdana" panose="020B0604030504040204" pitchFamily="34" charset="0"/>
                  </a:defRPr>
                </a:lvl6pPr>
                <a:lvl7pPr marL="2971800" indent="-228600" algn="ctr" eaLnBrk="0" fontAlgn="base" hangingPunct="0">
                  <a:spcBef>
                    <a:spcPct val="0"/>
                  </a:spcBef>
                  <a:spcAft>
                    <a:spcPct val="0"/>
                  </a:spcAft>
                  <a:defRPr sz="2400" b="1">
                    <a:solidFill>
                      <a:srgbClr val="0000CC"/>
                    </a:solidFill>
                    <a:latin typeface="Verdana" panose="020B0604030504040204" pitchFamily="34" charset="0"/>
                  </a:defRPr>
                </a:lvl7pPr>
                <a:lvl8pPr marL="3429000" indent="-228600" algn="ctr" eaLnBrk="0" fontAlgn="base" hangingPunct="0">
                  <a:spcBef>
                    <a:spcPct val="0"/>
                  </a:spcBef>
                  <a:spcAft>
                    <a:spcPct val="0"/>
                  </a:spcAft>
                  <a:defRPr sz="2400" b="1">
                    <a:solidFill>
                      <a:srgbClr val="0000CC"/>
                    </a:solidFill>
                    <a:latin typeface="Verdana" panose="020B0604030504040204" pitchFamily="34" charset="0"/>
                  </a:defRPr>
                </a:lvl8pPr>
                <a:lvl9pPr marL="3886200" indent="-228600" algn="ctr" eaLnBrk="0" fontAlgn="base" hangingPunct="0">
                  <a:spcBef>
                    <a:spcPct val="0"/>
                  </a:spcBef>
                  <a:spcAft>
                    <a:spcPct val="0"/>
                  </a:spcAft>
                  <a:defRPr sz="2400" b="1">
                    <a:solidFill>
                      <a:srgbClr val="0000CC"/>
                    </a:solidFill>
                    <a:latin typeface="Verdana" panose="020B0604030504040204" pitchFamily="34" charset="0"/>
                  </a:defRPr>
                </a:lvl9pPr>
              </a:lstStyle>
              <a:p>
                <a:pPr eaLnBrk="1" hangingPunct="1"/>
                <a:endParaRPr lang="en-US" altLang="en-US"/>
              </a:p>
            </p:txBody>
          </p:sp>
          <p:sp>
            <p:nvSpPr>
              <p:cNvPr id="120" name="AutoShape 10">
                <a:extLst>
                  <a:ext uri="{FF2B5EF4-FFF2-40B4-BE49-F238E27FC236}">
                    <a16:creationId xmlns:a16="http://schemas.microsoft.com/office/drawing/2014/main" id="{DDB29607-AEC8-4215-95D2-68A254FE7A94}"/>
                  </a:ext>
                </a:extLst>
              </p:cNvPr>
              <p:cNvSpPr>
                <a:spLocks noChangeArrowheads="1"/>
              </p:cNvSpPr>
              <p:nvPr/>
            </p:nvSpPr>
            <p:spPr bwMode="auto">
              <a:xfrm>
                <a:off x="4266" y="1632"/>
                <a:ext cx="558" cy="273"/>
              </a:xfrm>
              <a:prstGeom prst="flowChartAlternateProcess">
                <a:avLst/>
              </a:prstGeom>
              <a:grpFill/>
              <a:ln w="9525">
                <a:solidFill>
                  <a:schemeClr val="bg2"/>
                </a:solidFill>
                <a:miter lim="800000"/>
                <a:headEnd/>
                <a:tailEnd/>
              </a:ln>
            </p:spPr>
            <p:txBody>
              <a:bodyPr/>
              <a:lstStyle>
                <a:lvl1pPr eaLnBrk="0" hangingPunct="0">
                  <a:defRPr sz="2400" b="1">
                    <a:solidFill>
                      <a:srgbClr val="0000CC"/>
                    </a:solidFill>
                    <a:latin typeface="Verdana" panose="020B0604030504040204" pitchFamily="34" charset="0"/>
                  </a:defRPr>
                </a:lvl1pPr>
                <a:lvl2pPr marL="742950" indent="-285750" eaLnBrk="0" hangingPunct="0">
                  <a:defRPr sz="2400" b="1">
                    <a:solidFill>
                      <a:srgbClr val="0000CC"/>
                    </a:solidFill>
                    <a:latin typeface="Verdana" panose="020B0604030504040204" pitchFamily="34" charset="0"/>
                  </a:defRPr>
                </a:lvl2pPr>
                <a:lvl3pPr marL="1143000" indent="-228600" eaLnBrk="0" hangingPunct="0">
                  <a:defRPr sz="2400" b="1">
                    <a:solidFill>
                      <a:srgbClr val="0000CC"/>
                    </a:solidFill>
                    <a:latin typeface="Verdana" panose="020B0604030504040204" pitchFamily="34" charset="0"/>
                  </a:defRPr>
                </a:lvl3pPr>
                <a:lvl4pPr marL="1600200" indent="-228600" eaLnBrk="0" hangingPunct="0">
                  <a:defRPr sz="2400" b="1">
                    <a:solidFill>
                      <a:srgbClr val="0000CC"/>
                    </a:solidFill>
                    <a:latin typeface="Verdana" panose="020B0604030504040204" pitchFamily="34" charset="0"/>
                  </a:defRPr>
                </a:lvl4pPr>
                <a:lvl5pPr marL="2057400" indent="-228600" eaLnBrk="0" hangingPunct="0">
                  <a:defRPr sz="2400" b="1">
                    <a:solidFill>
                      <a:srgbClr val="0000CC"/>
                    </a:solidFill>
                    <a:latin typeface="Verdana" panose="020B0604030504040204" pitchFamily="34" charset="0"/>
                  </a:defRPr>
                </a:lvl5pPr>
                <a:lvl6pPr marL="2514600" indent="-228600" algn="ctr" eaLnBrk="0" fontAlgn="base" hangingPunct="0">
                  <a:spcBef>
                    <a:spcPct val="0"/>
                  </a:spcBef>
                  <a:spcAft>
                    <a:spcPct val="0"/>
                  </a:spcAft>
                  <a:defRPr sz="2400" b="1">
                    <a:solidFill>
                      <a:srgbClr val="0000CC"/>
                    </a:solidFill>
                    <a:latin typeface="Verdana" panose="020B0604030504040204" pitchFamily="34" charset="0"/>
                  </a:defRPr>
                </a:lvl6pPr>
                <a:lvl7pPr marL="2971800" indent="-228600" algn="ctr" eaLnBrk="0" fontAlgn="base" hangingPunct="0">
                  <a:spcBef>
                    <a:spcPct val="0"/>
                  </a:spcBef>
                  <a:spcAft>
                    <a:spcPct val="0"/>
                  </a:spcAft>
                  <a:defRPr sz="2400" b="1">
                    <a:solidFill>
                      <a:srgbClr val="0000CC"/>
                    </a:solidFill>
                    <a:latin typeface="Verdana" panose="020B0604030504040204" pitchFamily="34" charset="0"/>
                  </a:defRPr>
                </a:lvl7pPr>
                <a:lvl8pPr marL="3429000" indent="-228600" algn="ctr" eaLnBrk="0" fontAlgn="base" hangingPunct="0">
                  <a:spcBef>
                    <a:spcPct val="0"/>
                  </a:spcBef>
                  <a:spcAft>
                    <a:spcPct val="0"/>
                  </a:spcAft>
                  <a:defRPr sz="2400" b="1">
                    <a:solidFill>
                      <a:srgbClr val="0000CC"/>
                    </a:solidFill>
                    <a:latin typeface="Verdana" panose="020B0604030504040204" pitchFamily="34" charset="0"/>
                  </a:defRPr>
                </a:lvl8pPr>
                <a:lvl9pPr marL="3886200" indent="-228600" algn="ctr" eaLnBrk="0" fontAlgn="base" hangingPunct="0">
                  <a:spcBef>
                    <a:spcPct val="0"/>
                  </a:spcBef>
                  <a:spcAft>
                    <a:spcPct val="0"/>
                  </a:spcAft>
                  <a:defRPr sz="2400" b="1">
                    <a:solidFill>
                      <a:srgbClr val="0000CC"/>
                    </a:solidFill>
                    <a:latin typeface="Verdana" panose="020B0604030504040204" pitchFamily="34" charset="0"/>
                  </a:defRPr>
                </a:lvl9pPr>
              </a:lstStyle>
              <a:p>
                <a:pPr eaLnBrk="1" hangingPunct="1"/>
                <a:endParaRPr lang="en-US" altLang="en-US"/>
              </a:p>
            </p:txBody>
          </p:sp>
          <p:sp>
            <p:nvSpPr>
              <p:cNvPr id="121" name="Line 11">
                <a:extLst>
                  <a:ext uri="{FF2B5EF4-FFF2-40B4-BE49-F238E27FC236}">
                    <a16:creationId xmlns:a16="http://schemas.microsoft.com/office/drawing/2014/main" id="{69DB1426-53C9-46B5-BD10-D7E6B3EB5F9B}"/>
                  </a:ext>
                </a:extLst>
              </p:cNvPr>
              <p:cNvSpPr>
                <a:spLocks noChangeShapeType="1"/>
              </p:cNvSpPr>
              <p:nvPr/>
            </p:nvSpPr>
            <p:spPr bwMode="auto">
              <a:xfrm>
                <a:off x="2032" y="1905"/>
                <a:ext cx="0" cy="273"/>
              </a:xfrm>
              <a:prstGeom prst="line">
                <a:avLst/>
              </a:prstGeom>
              <a:grpFill/>
              <a:ln w="38100">
                <a:solidFill>
                  <a:schemeClr val="bg2"/>
                </a:solidFill>
                <a:round/>
                <a:headEnd/>
                <a:tailEnd type="triangle" w="med" len="med"/>
              </a:ln>
            </p:spPr>
            <p:txBody>
              <a:bodyPr/>
              <a:lstStyle/>
              <a:p>
                <a:endParaRPr lang="en-US"/>
              </a:p>
            </p:txBody>
          </p:sp>
          <p:sp>
            <p:nvSpPr>
              <p:cNvPr id="122" name="Line 12">
                <a:extLst>
                  <a:ext uri="{FF2B5EF4-FFF2-40B4-BE49-F238E27FC236}">
                    <a16:creationId xmlns:a16="http://schemas.microsoft.com/office/drawing/2014/main" id="{E1562E0C-347D-42BE-860C-E897E7C76111}"/>
                  </a:ext>
                </a:extLst>
              </p:cNvPr>
              <p:cNvSpPr>
                <a:spLocks noChangeShapeType="1"/>
              </p:cNvSpPr>
              <p:nvPr/>
            </p:nvSpPr>
            <p:spPr bwMode="auto">
              <a:xfrm>
                <a:off x="2312" y="2452"/>
                <a:ext cx="418" cy="0"/>
              </a:xfrm>
              <a:prstGeom prst="line">
                <a:avLst/>
              </a:prstGeom>
              <a:grpFill/>
              <a:ln w="38100">
                <a:solidFill>
                  <a:schemeClr val="bg2"/>
                </a:solidFill>
                <a:round/>
                <a:headEnd/>
                <a:tailEnd type="triangle" w="med" len="med"/>
              </a:ln>
            </p:spPr>
            <p:txBody>
              <a:bodyPr/>
              <a:lstStyle/>
              <a:p>
                <a:endParaRPr lang="en-US"/>
              </a:p>
            </p:txBody>
          </p:sp>
          <p:sp>
            <p:nvSpPr>
              <p:cNvPr id="123" name="Line 13">
                <a:extLst>
                  <a:ext uri="{FF2B5EF4-FFF2-40B4-BE49-F238E27FC236}">
                    <a16:creationId xmlns:a16="http://schemas.microsoft.com/office/drawing/2014/main" id="{4B3B44A9-A384-4D62-ADF8-D4415F8B9791}"/>
                  </a:ext>
                </a:extLst>
              </p:cNvPr>
              <p:cNvSpPr>
                <a:spLocks noChangeShapeType="1"/>
              </p:cNvSpPr>
              <p:nvPr/>
            </p:nvSpPr>
            <p:spPr bwMode="auto">
              <a:xfrm>
                <a:off x="3289" y="2452"/>
                <a:ext cx="139" cy="0"/>
              </a:xfrm>
              <a:prstGeom prst="line">
                <a:avLst/>
              </a:prstGeom>
              <a:grpFill/>
              <a:ln w="38100">
                <a:solidFill>
                  <a:schemeClr val="bg2"/>
                </a:solidFill>
                <a:round/>
                <a:headEnd/>
                <a:tailEnd/>
              </a:ln>
            </p:spPr>
            <p:txBody>
              <a:bodyPr/>
              <a:lstStyle/>
              <a:p>
                <a:endParaRPr lang="en-US"/>
              </a:p>
            </p:txBody>
          </p:sp>
          <p:sp>
            <p:nvSpPr>
              <p:cNvPr id="124" name="Line 14">
                <a:extLst>
                  <a:ext uri="{FF2B5EF4-FFF2-40B4-BE49-F238E27FC236}">
                    <a16:creationId xmlns:a16="http://schemas.microsoft.com/office/drawing/2014/main" id="{DE2B0CD8-EE20-4E9A-BE25-67EACF5A74D0}"/>
                  </a:ext>
                </a:extLst>
              </p:cNvPr>
              <p:cNvSpPr>
                <a:spLocks noChangeShapeType="1"/>
              </p:cNvSpPr>
              <p:nvPr/>
            </p:nvSpPr>
            <p:spPr bwMode="auto">
              <a:xfrm>
                <a:off x="3428" y="2452"/>
                <a:ext cx="0" cy="387"/>
              </a:xfrm>
              <a:prstGeom prst="line">
                <a:avLst/>
              </a:prstGeom>
              <a:grpFill/>
              <a:ln w="38100">
                <a:solidFill>
                  <a:schemeClr val="bg2"/>
                </a:solidFill>
                <a:round/>
                <a:headEnd/>
                <a:tailEnd/>
              </a:ln>
            </p:spPr>
            <p:txBody>
              <a:bodyPr/>
              <a:lstStyle/>
              <a:p>
                <a:endParaRPr lang="en-US"/>
              </a:p>
            </p:txBody>
          </p:sp>
          <p:sp>
            <p:nvSpPr>
              <p:cNvPr id="125" name="Line 15">
                <a:extLst>
                  <a:ext uri="{FF2B5EF4-FFF2-40B4-BE49-F238E27FC236}">
                    <a16:creationId xmlns:a16="http://schemas.microsoft.com/office/drawing/2014/main" id="{14CAB1AC-0CE1-48F4-BA1A-D83BC397C9B7}"/>
                  </a:ext>
                </a:extLst>
              </p:cNvPr>
              <p:cNvSpPr>
                <a:spLocks noChangeShapeType="1"/>
              </p:cNvSpPr>
              <p:nvPr/>
            </p:nvSpPr>
            <p:spPr bwMode="auto">
              <a:xfrm flipH="1">
                <a:off x="2032" y="2839"/>
                <a:ext cx="1396" cy="0"/>
              </a:xfrm>
              <a:prstGeom prst="line">
                <a:avLst/>
              </a:prstGeom>
              <a:grpFill/>
              <a:ln w="38100">
                <a:solidFill>
                  <a:schemeClr val="bg2"/>
                </a:solidFill>
                <a:round/>
                <a:headEnd/>
                <a:tailEnd type="triangle" w="med" len="med"/>
              </a:ln>
            </p:spPr>
            <p:txBody>
              <a:bodyPr/>
              <a:lstStyle/>
              <a:p>
                <a:endParaRPr lang="en-US"/>
              </a:p>
            </p:txBody>
          </p:sp>
          <p:sp>
            <p:nvSpPr>
              <p:cNvPr id="126" name="Line 16">
                <a:extLst>
                  <a:ext uri="{FF2B5EF4-FFF2-40B4-BE49-F238E27FC236}">
                    <a16:creationId xmlns:a16="http://schemas.microsoft.com/office/drawing/2014/main" id="{3EA02462-E646-43EE-B9F9-2ABA9646A795}"/>
                  </a:ext>
                </a:extLst>
              </p:cNvPr>
              <p:cNvSpPr>
                <a:spLocks noChangeShapeType="1"/>
              </p:cNvSpPr>
              <p:nvPr/>
            </p:nvSpPr>
            <p:spPr bwMode="auto">
              <a:xfrm>
                <a:off x="2032" y="2725"/>
                <a:ext cx="0" cy="410"/>
              </a:xfrm>
              <a:prstGeom prst="line">
                <a:avLst/>
              </a:prstGeom>
              <a:grpFill/>
              <a:ln w="38100">
                <a:solidFill>
                  <a:schemeClr val="bg2"/>
                </a:solidFill>
                <a:round/>
                <a:headEnd/>
                <a:tailEnd type="triangle" w="med" len="med"/>
              </a:ln>
            </p:spPr>
            <p:txBody>
              <a:bodyPr/>
              <a:lstStyle/>
              <a:p>
                <a:endParaRPr lang="en-US"/>
              </a:p>
            </p:txBody>
          </p:sp>
          <p:sp>
            <p:nvSpPr>
              <p:cNvPr id="127" name="Line 17">
                <a:extLst>
                  <a:ext uri="{FF2B5EF4-FFF2-40B4-BE49-F238E27FC236}">
                    <a16:creationId xmlns:a16="http://schemas.microsoft.com/office/drawing/2014/main" id="{9BCDB4BF-D925-4DBC-AFEC-9423D5D525CE}"/>
                  </a:ext>
                </a:extLst>
              </p:cNvPr>
              <p:cNvSpPr>
                <a:spLocks noChangeShapeType="1"/>
              </p:cNvSpPr>
              <p:nvPr/>
            </p:nvSpPr>
            <p:spPr bwMode="auto">
              <a:xfrm>
                <a:off x="1374" y="1769"/>
                <a:ext cx="379" cy="0"/>
              </a:xfrm>
              <a:prstGeom prst="line">
                <a:avLst/>
              </a:prstGeom>
              <a:grpFill/>
              <a:ln w="38100">
                <a:solidFill>
                  <a:schemeClr val="bg2"/>
                </a:solidFill>
                <a:round/>
                <a:headEnd/>
                <a:tailEnd type="triangle" w="med" len="med"/>
              </a:ln>
            </p:spPr>
            <p:txBody>
              <a:bodyPr/>
              <a:lstStyle/>
              <a:p>
                <a:endParaRPr lang="en-US"/>
              </a:p>
            </p:txBody>
          </p:sp>
          <p:sp>
            <p:nvSpPr>
              <p:cNvPr id="128" name="Line 18">
                <a:extLst>
                  <a:ext uri="{FF2B5EF4-FFF2-40B4-BE49-F238E27FC236}">
                    <a16:creationId xmlns:a16="http://schemas.microsoft.com/office/drawing/2014/main" id="{3D8E2C2F-A9DE-4D47-A806-0F795FD97102}"/>
                  </a:ext>
                </a:extLst>
              </p:cNvPr>
              <p:cNvSpPr>
                <a:spLocks noChangeShapeType="1"/>
              </p:cNvSpPr>
              <p:nvPr/>
            </p:nvSpPr>
            <p:spPr bwMode="auto">
              <a:xfrm>
                <a:off x="2312" y="1769"/>
                <a:ext cx="418" cy="0"/>
              </a:xfrm>
              <a:prstGeom prst="line">
                <a:avLst/>
              </a:prstGeom>
              <a:grpFill/>
              <a:ln w="38100">
                <a:solidFill>
                  <a:schemeClr val="bg2"/>
                </a:solidFill>
                <a:round/>
                <a:headEnd/>
                <a:tailEnd type="triangle" w="med" len="med"/>
              </a:ln>
            </p:spPr>
            <p:txBody>
              <a:bodyPr/>
              <a:lstStyle/>
              <a:p>
                <a:endParaRPr lang="en-US"/>
              </a:p>
            </p:txBody>
          </p:sp>
          <p:sp>
            <p:nvSpPr>
              <p:cNvPr id="129" name="Line 19">
                <a:extLst>
                  <a:ext uri="{FF2B5EF4-FFF2-40B4-BE49-F238E27FC236}">
                    <a16:creationId xmlns:a16="http://schemas.microsoft.com/office/drawing/2014/main" id="{6EEF1A75-1ED7-40CA-BD37-8A5FD172429B}"/>
                  </a:ext>
                </a:extLst>
              </p:cNvPr>
              <p:cNvSpPr>
                <a:spLocks noChangeShapeType="1"/>
              </p:cNvSpPr>
              <p:nvPr/>
            </p:nvSpPr>
            <p:spPr bwMode="auto">
              <a:xfrm>
                <a:off x="2312" y="3294"/>
                <a:ext cx="1336" cy="0"/>
              </a:xfrm>
              <a:prstGeom prst="line">
                <a:avLst/>
              </a:prstGeom>
              <a:grpFill/>
              <a:ln w="38100">
                <a:solidFill>
                  <a:schemeClr val="bg2"/>
                </a:solidFill>
                <a:round/>
                <a:headEnd/>
                <a:tailEnd/>
              </a:ln>
            </p:spPr>
            <p:txBody>
              <a:bodyPr/>
              <a:lstStyle/>
              <a:p>
                <a:endParaRPr lang="en-US"/>
              </a:p>
            </p:txBody>
          </p:sp>
          <p:sp>
            <p:nvSpPr>
              <p:cNvPr id="130" name="Line 20">
                <a:extLst>
                  <a:ext uri="{FF2B5EF4-FFF2-40B4-BE49-F238E27FC236}">
                    <a16:creationId xmlns:a16="http://schemas.microsoft.com/office/drawing/2014/main" id="{824C015D-FA0B-404B-895F-7FF66E9B7A7F}"/>
                  </a:ext>
                </a:extLst>
              </p:cNvPr>
              <p:cNvSpPr>
                <a:spLocks noChangeShapeType="1"/>
              </p:cNvSpPr>
              <p:nvPr/>
            </p:nvSpPr>
            <p:spPr bwMode="auto">
              <a:xfrm>
                <a:off x="3289" y="1769"/>
                <a:ext cx="977" cy="0"/>
              </a:xfrm>
              <a:prstGeom prst="line">
                <a:avLst/>
              </a:prstGeom>
              <a:grpFill/>
              <a:ln w="38100">
                <a:solidFill>
                  <a:schemeClr val="bg2"/>
                </a:solidFill>
                <a:round/>
                <a:headEnd/>
                <a:tailEnd type="triangle" w="med" len="med"/>
              </a:ln>
            </p:spPr>
            <p:txBody>
              <a:bodyPr/>
              <a:lstStyle/>
              <a:p>
                <a:endParaRPr lang="en-US"/>
              </a:p>
            </p:txBody>
          </p:sp>
          <p:sp>
            <p:nvSpPr>
              <p:cNvPr id="131" name="Line 21">
                <a:extLst>
                  <a:ext uri="{FF2B5EF4-FFF2-40B4-BE49-F238E27FC236}">
                    <a16:creationId xmlns:a16="http://schemas.microsoft.com/office/drawing/2014/main" id="{1ED1F189-A6AA-49EA-8F08-25D7030823AF}"/>
                  </a:ext>
                </a:extLst>
              </p:cNvPr>
              <p:cNvSpPr>
                <a:spLocks noChangeShapeType="1"/>
              </p:cNvSpPr>
              <p:nvPr/>
            </p:nvSpPr>
            <p:spPr bwMode="auto">
              <a:xfrm flipV="1">
                <a:off x="3648" y="1769"/>
                <a:ext cx="0" cy="1525"/>
              </a:xfrm>
              <a:prstGeom prst="line">
                <a:avLst/>
              </a:prstGeom>
              <a:grpFill/>
              <a:ln w="38100">
                <a:solidFill>
                  <a:schemeClr val="bg2"/>
                </a:solidFill>
                <a:round/>
                <a:headEnd/>
                <a:tailEnd type="triangle" w="med" len="med"/>
              </a:ln>
            </p:spPr>
            <p:txBody>
              <a:bodyPr/>
              <a:lstStyle/>
              <a:p>
                <a:endParaRPr lang="en-US"/>
              </a:p>
            </p:txBody>
          </p:sp>
        </p:grpSp>
      </p:grpSp>
      <p:grpSp>
        <p:nvGrpSpPr>
          <p:cNvPr id="132" name="Group 131">
            <a:extLst>
              <a:ext uri="{FF2B5EF4-FFF2-40B4-BE49-F238E27FC236}">
                <a16:creationId xmlns:a16="http://schemas.microsoft.com/office/drawing/2014/main" id="{EA46F6C1-C615-4F50-9080-2C7114EA41D8}"/>
              </a:ext>
            </a:extLst>
          </p:cNvPr>
          <p:cNvGrpSpPr/>
          <p:nvPr/>
        </p:nvGrpSpPr>
        <p:grpSpPr>
          <a:xfrm>
            <a:off x="5098568" y="4629251"/>
            <a:ext cx="6178863" cy="1762580"/>
            <a:chOff x="3037983" y="3748797"/>
            <a:chExt cx="6110640" cy="1557152"/>
          </a:xfrm>
          <a:solidFill>
            <a:schemeClr val="tx1">
              <a:lumMod val="20000"/>
              <a:lumOff val="80000"/>
            </a:schemeClr>
          </a:solidFill>
        </p:grpSpPr>
        <p:grpSp>
          <p:nvGrpSpPr>
            <p:cNvPr id="133" name="Grupp 2">
              <a:extLst>
                <a:ext uri="{FF2B5EF4-FFF2-40B4-BE49-F238E27FC236}">
                  <a16:creationId xmlns:a16="http://schemas.microsoft.com/office/drawing/2014/main" id="{37D96996-BA78-49C3-AFFD-00C2BADA7517}"/>
                </a:ext>
              </a:extLst>
            </p:cNvPr>
            <p:cNvGrpSpPr>
              <a:grpSpLocks/>
            </p:cNvGrpSpPr>
            <p:nvPr/>
          </p:nvGrpSpPr>
          <p:grpSpPr bwMode="auto">
            <a:xfrm>
              <a:off x="3037983" y="3748797"/>
              <a:ext cx="6110640" cy="1557152"/>
              <a:chOff x="636588" y="1681958"/>
              <a:chExt cx="7747000" cy="1974140"/>
            </a:xfrm>
            <a:grpFill/>
          </p:grpSpPr>
          <p:sp>
            <p:nvSpPr>
              <p:cNvPr id="142" name="Rektangel 1">
                <a:extLst>
                  <a:ext uri="{FF2B5EF4-FFF2-40B4-BE49-F238E27FC236}">
                    <a16:creationId xmlns:a16="http://schemas.microsoft.com/office/drawing/2014/main" id="{78CFC8DA-DAAD-4290-821D-7042D69918E6}"/>
                  </a:ext>
                </a:extLst>
              </p:cNvPr>
              <p:cNvSpPr>
                <a:spLocks noChangeArrowheads="1"/>
              </p:cNvSpPr>
              <p:nvPr/>
            </p:nvSpPr>
            <p:spPr bwMode="auto">
              <a:xfrm>
                <a:off x="636588" y="1681958"/>
                <a:ext cx="7747000" cy="19741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b="1">
                    <a:solidFill>
                      <a:srgbClr val="0000CC"/>
                    </a:solidFill>
                    <a:latin typeface="Verdana" panose="020B0604030504040204" pitchFamily="34" charset="0"/>
                  </a:defRPr>
                </a:lvl1pPr>
                <a:lvl2pPr marL="742950" indent="-285750" eaLnBrk="0" hangingPunct="0">
                  <a:defRPr sz="2400" b="1">
                    <a:solidFill>
                      <a:srgbClr val="0000CC"/>
                    </a:solidFill>
                    <a:latin typeface="Verdana" panose="020B0604030504040204" pitchFamily="34" charset="0"/>
                  </a:defRPr>
                </a:lvl2pPr>
                <a:lvl3pPr marL="1143000" indent="-228600" eaLnBrk="0" hangingPunct="0">
                  <a:defRPr sz="2400" b="1">
                    <a:solidFill>
                      <a:srgbClr val="0000CC"/>
                    </a:solidFill>
                    <a:latin typeface="Verdana" panose="020B0604030504040204" pitchFamily="34" charset="0"/>
                  </a:defRPr>
                </a:lvl3pPr>
                <a:lvl4pPr marL="1600200" indent="-228600" eaLnBrk="0" hangingPunct="0">
                  <a:defRPr sz="2400" b="1">
                    <a:solidFill>
                      <a:srgbClr val="0000CC"/>
                    </a:solidFill>
                    <a:latin typeface="Verdana" panose="020B0604030504040204" pitchFamily="34" charset="0"/>
                  </a:defRPr>
                </a:lvl4pPr>
                <a:lvl5pPr marL="2057400" indent="-228600" eaLnBrk="0" hangingPunct="0">
                  <a:defRPr sz="2400" b="1">
                    <a:solidFill>
                      <a:srgbClr val="0000CC"/>
                    </a:solidFill>
                    <a:latin typeface="Verdana" panose="020B0604030504040204" pitchFamily="34" charset="0"/>
                  </a:defRPr>
                </a:lvl5pPr>
                <a:lvl6pPr marL="2514600" indent="-228600" algn="ctr" eaLnBrk="0" fontAlgn="base" hangingPunct="0">
                  <a:spcBef>
                    <a:spcPct val="0"/>
                  </a:spcBef>
                  <a:spcAft>
                    <a:spcPct val="0"/>
                  </a:spcAft>
                  <a:defRPr sz="2400" b="1">
                    <a:solidFill>
                      <a:srgbClr val="0000CC"/>
                    </a:solidFill>
                    <a:latin typeface="Verdana" panose="020B0604030504040204" pitchFamily="34" charset="0"/>
                  </a:defRPr>
                </a:lvl6pPr>
                <a:lvl7pPr marL="2971800" indent="-228600" algn="ctr" eaLnBrk="0" fontAlgn="base" hangingPunct="0">
                  <a:spcBef>
                    <a:spcPct val="0"/>
                  </a:spcBef>
                  <a:spcAft>
                    <a:spcPct val="0"/>
                  </a:spcAft>
                  <a:defRPr sz="2400" b="1">
                    <a:solidFill>
                      <a:srgbClr val="0000CC"/>
                    </a:solidFill>
                    <a:latin typeface="Verdana" panose="020B0604030504040204" pitchFamily="34" charset="0"/>
                  </a:defRPr>
                </a:lvl7pPr>
                <a:lvl8pPr marL="3429000" indent="-228600" algn="ctr" eaLnBrk="0" fontAlgn="base" hangingPunct="0">
                  <a:spcBef>
                    <a:spcPct val="0"/>
                  </a:spcBef>
                  <a:spcAft>
                    <a:spcPct val="0"/>
                  </a:spcAft>
                  <a:defRPr sz="2400" b="1">
                    <a:solidFill>
                      <a:srgbClr val="0000CC"/>
                    </a:solidFill>
                    <a:latin typeface="Verdana" panose="020B0604030504040204" pitchFamily="34" charset="0"/>
                  </a:defRPr>
                </a:lvl8pPr>
                <a:lvl9pPr marL="3886200" indent="-228600" algn="ctr" eaLnBrk="0" fontAlgn="base" hangingPunct="0">
                  <a:spcBef>
                    <a:spcPct val="0"/>
                  </a:spcBef>
                  <a:spcAft>
                    <a:spcPct val="0"/>
                  </a:spcAft>
                  <a:defRPr sz="2400" b="1">
                    <a:solidFill>
                      <a:srgbClr val="0000CC"/>
                    </a:solidFill>
                    <a:latin typeface="Verdana" panose="020B0604030504040204" pitchFamily="34" charset="0"/>
                  </a:defRPr>
                </a:lvl9pPr>
              </a:lstStyle>
              <a:p>
                <a:pPr eaLnBrk="1" hangingPunct="1"/>
                <a:endParaRPr lang="en-US" altLang="en-US" dirty="0"/>
              </a:p>
            </p:txBody>
          </p:sp>
          <p:grpSp>
            <p:nvGrpSpPr>
              <p:cNvPr id="143" name="Group 3">
                <a:extLst>
                  <a:ext uri="{FF2B5EF4-FFF2-40B4-BE49-F238E27FC236}">
                    <a16:creationId xmlns:a16="http://schemas.microsoft.com/office/drawing/2014/main" id="{641338A1-04FC-415B-8C8C-0DA1D9E1F599}"/>
                  </a:ext>
                </a:extLst>
              </p:cNvPr>
              <p:cNvGrpSpPr>
                <a:grpSpLocks/>
              </p:cNvGrpSpPr>
              <p:nvPr/>
            </p:nvGrpSpPr>
            <p:grpSpPr bwMode="auto">
              <a:xfrm>
                <a:off x="1476375" y="2133602"/>
                <a:ext cx="5603875" cy="798513"/>
                <a:chOff x="816" y="1632"/>
                <a:chExt cx="3530" cy="503"/>
              </a:xfrm>
              <a:grpFill/>
            </p:grpSpPr>
            <p:sp>
              <p:nvSpPr>
                <p:cNvPr id="144" name="AutoShape 4">
                  <a:extLst>
                    <a:ext uri="{FF2B5EF4-FFF2-40B4-BE49-F238E27FC236}">
                      <a16:creationId xmlns:a16="http://schemas.microsoft.com/office/drawing/2014/main" id="{B4582668-0921-4178-8318-8C5936F4610A}"/>
                    </a:ext>
                  </a:extLst>
                </p:cNvPr>
                <p:cNvSpPr>
                  <a:spLocks noChangeArrowheads="1"/>
                </p:cNvSpPr>
                <p:nvPr/>
              </p:nvSpPr>
              <p:spPr bwMode="auto">
                <a:xfrm>
                  <a:off x="816" y="1632"/>
                  <a:ext cx="558" cy="273"/>
                </a:xfrm>
                <a:prstGeom prst="flowChartAlternateProcess">
                  <a:avLst/>
                </a:prstGeom>
                <a:grpFill/>
                <a:ln w="9525">
                  <a:solidFill>
                    <a:schemeClr val="bg2"/>
                  </a:solidFill>
                  <a:miter lim="800000"/>
                  <a:headEnd/>
                  <a:tailEnd/>
                </a:ln>
              </p:spPr>
              <p:txBody>
                <a:bodyPr/>
                <a:lstStyle>
                  <a:lvl1pPr eaLnBrk="0" hangingPunct="0">
                    <a:defRPr sz="2400" b="1">
                      <a:solidFill>
                        <a:srgbClr val="0000CC"/>
                      </a:solidFill>
                      <a:latin typeface="Verdana" panose="020B0604030504040204" pitchFamily="34" charset="0"/>
                    </a:defRPr>
                  </a:lvl1pPr>
                  <a:lvl2pPr marL="742950" indent="-285750" eaLnBrk="0" hangingPunct="0">
                    <a:defRPr sz="2400" b="1">
                      <a:solidFill>
                        <a:srgbClr val="0000CC"/>
                      </a:solidFill>
                      <a:latin typeface="Verdana" panose="020B0604030504040204" pitchFamily="34" charset="0"/>
                    </a:defRPr>
                  </a:lvl2pPr>
                  <a:lvl3pPr marL="1143000" indent="-228600" eaLnBrk="0" hangingPunct="0">
                    <a:defRPr sz="2400" b="1">
                      <a:solidFill>
                        <a:srgbClr val="0000CC"/>
                      </a:solidFill>
                      <a:latin typeface="Verdana" panose="020B0604030504040204" pitchFamily="34" charset="0"/>
                    </a:defRPr>
                  </a:lvl3pPr>
                  <a:lvl4pPr marL="1600200" indent="-228600" eaLnBrk="0" hangingPunct="0">
                    <a:defRPr sz="2400" b="1">
                      <a:solidFill>
                        <a:srgbClr val="0000CC"/>
                      </a:solidFill>
                      <a:latin typeface="Verdana" panose="020B0604030504040204" pitchFamily="34" charset="0"/>
                    </a:defRPr>
                  </a:lvl4pPr>
                  <a:lvl5pPr marL="2057400" indent="-228600" eaLnBrk="0" hangingPunct="0">
                    <a:defRPr sz="2400" b="1">
                      <a:solidFill>
                        <a:srgbClr val="0000CC"/>
                      </a:solidFill>
                      <a:latin typeface="Verdana" panose="020B0604030504040204" pitchFamily="34" charset="0"/>
                    </a:defRPr>
                  </a:lvl5pPr>
                  <a:lvl6pPr marL="2514600" indent="-228600" algn="ctr" eaLnBrk="0" fontAlgn="base" hangingPunct="0">
                    <a:spcBef>
                      <a:spcPct val="0"/>
                    </a:spcBef>
                    <a:spcAft>
                      <a:spcPct val="0"/>
                    </a:spcAft>
                    <a:defRPr sz="2400" b="1">
                      <a:solidFill>
                        <a:srgbClr val="0000CC"/>
                      </a:solidFill>
                      <a:latin typeface="Verdana" panose="020B0604030504040204" pitchFamily="34" charset="0"/>
                    </a:defRPr>
                  </a:lvl6pPr>
                  <a:lvl7pPr marL="2971800" indent="-228600" algn="ctr" eaLnBrk="0" fontAlgn="base" hangingPunct="0">
                    <a:spcBef>
                      <a:spcPct val="0"/>
                    </a:spcBef>
                    <a:spcAft>
                      <a:spcPct val="0"/>
                    </a:spcAft>
                    <a:defRPr sz="2400" b="1">
                      <a:solidFill>
                        <a:srgbClr val="0000CC"/>
                      </a:solidFill>
                      <a:latin typeface="Verdana" panose="020B0604030504040204" pitchFamily="34" charset="0"/>
                    </a:defRPr>
                  </a:lvl7pPr>
                  <a:lvl8pPr marL="3429000" indent="-228600" algn="ctr" eaLnBrk="0" fontAlgn="base" hangingPunct="0">
                    <a:spcBef>
                      <a:spcPct val="0"/>
                    </a:spcBef>
                    <a:spcAft>
                      <a:spcPct val="0"/>
                    </a:spcAft>
                    <a:defRPr sz="2400" b="1">
                      <a:solidFill>
                        <a:srgbClr val="0000CC"/>
                      </a:solidFill>
                      <a:latin typeface="Verdana" panose="020B0604030504040204" pitchFamily="34" charset="0"/>
                    </a:defRPr>
                  </a:lvl8pPr>
                  <a:lvl9pPr marL="3886200" indent="-228600" algn="ctr" eaLnBrk="0" fontAlgn="base" hangingPunct="0">
                    <a:spcBef>
                      <a:spcPct val="0"/>
                    </a:spcBef>
                    <a:spcAft>
                      <a:spcPct val="0"/>
                    </a:spcAft>
                    <a:defRPr sz="2400" b="1">
                      <a:solidFill>
                        <a:srgbClr val="0000CC"/>
                      </a:solidFill>
                      <a:latin typeface="Verdana" panose="020B0604030504040204" pitchFamily="34" charset="0"/>
                    </a:defRPr>
                  </a:lvl9pPr>
                </a:lstStyle>
                <a:p>
                  <a:pPr algn="ctr" eaLnBrk="1" hangingPunct="1"/>
                  <a:r>
                    <a:rPr lang="sv-SE" altLang="en-US" sz="800" dirty="0"/>
                    <a:t>Process</a:t>
                  </a:r>
                </a:p>
                <a:p>
                  <a:pPr algn="ctr" eaLnBrk="1" hangingPunct="1"/>
                  <a:r>
                    <a:rPr lang="sv-SE" altLang="en-US" sz="800" dirty="0"/>
                    <a:t>start</a:t>
                  </a:r>
                  <a:endParaRPr lang="en-US" altLang="en-US" sz="800" dirty="0"/>
                </a:p>
              </p:txBody>
            </p:sp>
            <p:sp>
              <p:nvSpPr>
                <p:cNvPr id="145" name="AutoShape 5">
                  <a:extLst>
                    <a:ext uri="{FF2B5EF4-FFF2-40B4-BE49-F238E27FC236}">
                      <a16:creationId xmlns:a16="http://schemas.microsoft.com/office/drawing/2014/main" id="{71A6B260-7F55-4D52-A8D5-9E6A083B109C}"/>
                    </a:ext>
                  </a:extLst>
                </p:cNvPr>
                <p:cNvSpPr>
                  <a:spLocks noChangeArrowheads="1"/>
                </p:cNvSpPr>
                <p:nvPr/>
              </p:nvSpPr>
              <p:spPr bwMode="auto">
                <a:xfrm>
                  <a:off x="1753" y="1632"/>
                  <a:ext cx="559" cy="273"/>
                </a:xfrm>
                <a:prstGeom prst="flowChartProcess">
                  <a:avLst/>
                </a:prstGeom>
                <a:grpFill/>
                <a:ln w="9525">
                  <a:solidFill>
                    <a:schemeClr val="bg2"/>
                  </a:solidFill>
                  <a:miter lim="800000"/>
                  <a:headEnd/>
                  <a:tailEnd/>
                </a:ln>
              </p:spPr>
              <p:txBody>
                <a:bodyPr/>
                <a:lstStyle>
                  <a:lvl1pPr eaLnBrk="0" hangingPunct="0">
                    <a:defRPr sz="2400" b="1">
                      <a:solidFill>
                        <a:srgbClr val="0000CC"/>
                      </a:solidFill>
                      <a:latin typeface="Verdana" panose="020B0604030504040204" pitchFamily="34" charset="0"/>
                    </a:defRPr>
                  </a:lvl1pPr>
                  <a:lvl2pPr marL="742950" indent="-285750" eaLnBrk="0" hangingPunct="0">
                    <a:defRPr sz="2400" b="1">
                      <a:solidFill>
                        <a:srgbClr val="0000CC"/>
                      </a:solidFill>
                      <a:latin typeface="Verdana" panose="020B0604030504040204" pitchFamily="34" charset="0"/>
                    </a:defRPr>
                  </a:lvl2pPr>
                  <a:lvl3pPr marL="1143000" indent="-228600" eaLnBrk="0" hangingPunct="0">
                    <a:defRPr sz="2400" b="1">
                      <a:solidFill>
                        <a:srgbClr val="0000CC"/>
                      </a:solidFill>
                      <a:latin typeface="Verdana" panose="020B0604030504040204" pitchFamily="34" charset="0"/>
                    </a:defRPr>
                  </a:lvl3pPr>
                  <a:lvl4pPr marL="1600200" indent="-228600" eaLnBrk="0" hangingPunct="0">
                    <a:defRPr sz="2400" b="1">
                      <a:solidFill>
                        <a:srgbClr val="0000CC"/>
                      </a:solidFill>
                      <a:latin typeface="Verdana" panose="020B0604030504040204" pitchFamily="34" charset="0"/>
                    </a:defRPr>
                  </a:lvl4pPr>
                  <a:lvl5pPr marL="2057400" indent="-228600" eaLnBrk="0" hangingPunct="0">
                    <a:defRPr sz="2400" b="1">
                      <a:solidFill>
                        <a:srgbClr val="0000CC"/>
                      </a:solidFill>
                      <a:latin typeface="Verdana" panose="020B0604030504040204" pitchFamily="34" charset="0"/>
                    </a:defRPr>
                  </a:lvl5pPr>
                  <a:lvl6pPr marL="2514600" indent="-228600" algn="ctr" eaLnBrk="0" fontAlgn="base" hangingPunct="0">
                    <a:spcBef>
                      <a:spcPct val="0"/>
                    </a:spcBef>
                    <a:spcAft>
                      <a:spcPct val="0"/>
                    </a:spcAft>
                    <a:defRPr sz="2400" b="1">
                      <a:solidFill>
                        <a:srgbClr val="0000CC"/>
                      </a:solidFill>
                      <a:latin typeface="Verdana" panose="020B0604030504040204" pitchFamily="34" charset="0"/>
                    </a:defRPr>
                  </a:lvl6pPr>
                  <a:lvl7pPr marL="2971800" indent="-228600" algn="ctr" eaLnBrk="0" fontAlgn="base" hangingPunct="0">
                    <a:spcBef>
                      <a:spcPct val="0"/>
                    </a:spcBef>
                    <a:spcAft>
                      <a:spcPct val="0"/>
                    </a:spcAft>
                    <a:defRPr sz="2400" b="1">
                      <a:solidFill>
                        <a:srgbClr val="0000CC"/>
                      </a:solidFill>
                      <a:latin typeface="Verdana" panose="020B0604030504040204" pitchFamily="34" charset="0"/>
                    </a:defRPr>
                  </a:lvl7pPr>
                  <a:lvl8pPr marL="3429000" indent="-228600" algn="ctr" eaLnBrk="0" fontAlgn="base" hangingPunct="0">
                    <a:spcBef>
                      <a:spcPct val="0"/>
                    </a:spcBef>
                    <a:spcAft>
                      <a:spcPct val="0"/>
                    </a:spcAft>
                    <a:defRPr sz="2400" b="1">
                      <a:solidFill>
                        <a:srgbClr val="0000CC"/>
                      </a:solidFill>
                      <a:latin typeface="Verdana" panose="020B0604030504040204" pitchFamily="34" charset="0"/>
                    </a:defRPr>
                  </a:lvl8pPr>
                  <a:lvl9pPr marL="3886200" indent="-228600" algn="ctr" eaLnBrk="0" fontAlgn="base" hangingPunct="0">
                    <a:spcBef>
                      <a:spcPct val="0"/>
                    </a:spcBef>
                    <a:spcAft>
                      <a:spcPct val="0"/>
                    </a:spcAft>
                    <a:defRPr sz="2400" b="1">
                      <a:solidFill>
                        <a:srgbClr val="0000CC"/>
                      </a:solidFill>
                      <a:latin typeface="Verdana" panose="020B0604030504040204" pitchFamily="34" charset="0"/>
                    </a:defRPr>
                  </a:lvl9pPr>
                </a:lstStyle>
                <a:p>
                  <a:pPr algn="ctr" eaLnBrk="1" hangingPunct="1"/>
                  <a:r>
                    <a:rPr lang="sv-SE" altLang="en-US" sz="800" dirty="0"/>
                    <a:t>Step 1</a:t>
                  </a:r>
                  <a:endParaRPr lang="en-US" altLang="en-US" sz="800" dirty="0"/>
                </a:p>
              </p:txBody>
            </p:sp>
            <p:sp>
              <p:nvSpPr>
                <p:cNvPr id="146" name="AutoShape 8">
                  <a:extLst>
                    <a:ext uri="{FF2B5EF4-FFF2-40B4-BE49-F238E27FC236}">
                      <a16:creationId xmlns:a16="http://schemas.microsoft.com/office/drawing/2014/main" id="{2BB70406-1780-4592-BBA1-B0EAA750B90A}"/>
                    </a:ext>
                  </a:extLst>
                </p:cNvPr>
                <p:cNvSpPr>
                  <a:spLocks noChangeArrowheads="1"/>
                </p:cNvSpPr>
                <p:nvPr/>
              </p:nvSpPr>
              <p:spPr bwMode="auto">
                <a:xfrm>
                  <a:off x="2730" y="1632"/>
                  <a:ext cx="559" cy="273"/>
                </a:xfrm>
                <a:prstGeom prst="flowChartProcess">
                  <a:avLst/>
                </a:prstGeom>
                <a:grpFill/>
                <a:ln w="9525">
                  <a:solidFill>
                    <a:schemeClr val="bg2"/>
                  </a:solidFill>
                  <a:miter lim="800000"/>
                  <a:headEnd/>
                  <a:tailEnd/>
                </a:ln>
              </p:spPr>
              <p:txBody>
                <a:bodyPr/>
                <a:lstStyle>
                  <a:lvl1pPr eaLnBrk="0" hangingPunct="0">
                    <a:defRPr sz="2400" b="1">
                      <a:solidFill>
                        <a:srgbClr val="0000CC"/>
                      </a:solidFill>
                      <a:latin typeface="Verdana" panose="020B0604030504040204" pitchFamily="34" charset="0"/>
                    </a:defRPr>
                  </a:lvl1pPr>
                  <a:lvl2pPr marL="742950" indent="-285750" eaLnBrk="0" hangingPunct="0">
                    <a:defRPr sz="2400" b="1">
                      <a:solidFill>
                        <a:srgbClr val="0000CC"/>
                      </a:solidFill>
                      <a:latin typeface="Verdana" panose="020B0604030504040204" pitchFamily="34" charset="0"/>
                    </a:defRPr>
                  </a:lvl2pPr>
                  <a:lvl3pPr marL="1143000" indent="-228600" eaLnBrk="0" hangingPunct="0">
                    <a:defRPr sz="2400" b="1">
                      <a:solidFill>
                        <a:srgbClr val="0000CC"/>
                      </a:solidFill>
                      <a:latin typeface="Verdana" panose="020B0604030504040204" pitchFamily="34" charset="0"/>
                    </a:defRPr>
                  </a:lvl3pPr>
                  <a:lvl4pPr marL="1600200" indent="-228600" eaLnBrk="0" hangingPunct="0">
                    <a:defRPr sz="2400" b="1">
                      <a:solidFill>
                        <a:srgbClr val="0000CC"/>
                      </a:solidFill>
                      <a:latin typeface="Verdana" panose="020B0604030504040204" pitchFamily="34" charset="0"/>
                    </a:defRPr>
                  </a:lvl4pPr>
                  <a:lvl5pPr marL="2057400" indent="-228600" eaLnBrk="0" hangingPunct="0">
                    <a:defRPr sz="2400" b="1">
                      <a:solidFill>
                        <a:srgbClr val="0000CC"/>
                      </a:solidFill>
                      <a:latin typeface="Verdana" panose="020B0604030504040204" pitchFamily="34" charset="0"/>
                    </a:defRPr>
                  </a:lvl5pPr>
                  <a:lvl6pPr marL="2514600" indent="-228600" algn="ctr" eaLnBrk="0" fontAlgn="base" hangingPunct="0">
                    <a:spcBef>
                      <a:spcPct val="0"/>
                    </a:spcBef>
                    <a:spcAft>
                      <a:spcPct val="0"/>
                    </a:spcAft>
                    <a:defRPr sz="2400" b="1">
                      <a:solidFill>
                        <a:srgbClr val="0000CC"/>
                      </a:solidFill>
                      <a:latin typeface="Verdana" panose="020B0604030504040204" pitchFamily="34" charset="0"/>
                    </a:defRPr>
                  </a:lvl6pPr>
                  <a:lvl7pPr marL="2971800" indent="-228600" algn="ctr" eaLnBrk="0" fontAlgn="base" hangingPunct="0">
                    <a:spcBef>
                      <a:spcPct val="0"/>
                    </a:spcBef>
                    <a:spcAft>
                      <a:spcPct val="0"/>
                    </a:spcAft>
                    <a:defRPr sz="2400" b="1">
                      <a:solidFill>
                        <a:srgbClr val="0000CC"/>
                      </a:solidFill>
                      <a:latin typeface="Verdana" panose="020B0604030504040204" pitchFamily="34" charset="0"/>
                    </a:defRPr>
                  </a:lvl7pPr>
                  <a:lvl8pPr marL="3429000" indent="-228600" algn="ctr" eaLnBrk="0" fontAlgn="base" hangingPunct="0">
                    <a:spcBef>
                      <a:spcPct val="0"/>
                    </a:spcBef>
                    <a:spcAft>
                      <a:spcPct val="0"/>
                    </a:spcAft>
                    <a:defRPr sz="2400" b="1">
                      <a:solidFill>
                        <a:srgbClr val="0000CC"/>
                      </a:solidFill>
                      <a:latin typeface="Verdana" panose="020B0604030504040204" pitchFamily="34" charset="0"/>
                    </a:defRPr>
                  </a:lvl8pPr>
                  <a:lvl9pPr marL="3886200" indent="-228600" algn="ctr" eaLnBrk="0" fontAlgn="base" hangingPunct="0">
                    <a:spcBef>
                      <a:spcPct val="0"/>
                    </a:spcBef>
                    <a:spcAft>
                      <a:spcPct val="0"/>
                    </a:spcAft>
                    <a:defRPr sz="2400" b="1">
                      <a:solidFill>
                        <a:srgbClr val="0000CC"/>
                      </a:solidFill>
                      <a:latin typeface="Verdana" panose="020B0604030504040204" pitchFamily="34" charset="0"/>
                    </a:defRPr>
                  </a:lvl9pPr>
                </a:lstStyle>
                <a:p>
                  <a:pPr algn="ctr" eaLnBrk="1" hangingPunct="1"/>
                  <a:r>
                    <a:rPr lang="sv-SE" altLang="en-US" sz="800" dirty="0"/>
                    <a:t>Step 2</a:t>
                  </a:r>
                  <a:endParaRPr lang="en-US" altLang="en-US" sz="800" dirty="0"/>
                </a:p>
              </p:txBody>
            </p:sp>
            <p:sp>
              <p:nvSpPr>
                <p:cNvPr id="147" name="Line 13">
                  <a:extLst>
                    <a:ext uri="{FF2B5EF4-FFF2-40B4-BE49-F238E27FC236}">
                      <a16:creationId xmlns:a16="http://schemas.microsoft.com/office/drawing/2014/main" id="{87F242EF-DE6D-4C6B-BCD7-F0D903937BD4}"/>
                    </a:ext>
                  </a:extLst>
                </p:cNvPr>
                <p:cNvSpPr>
                  <a:spLocks noChangeShapeType="1"/>
                </p:cNvSpPr>
                <p:nvPr/>
              </p:nvSpPr>
              <p:spPr bwMode="auto">
                <a:xfrm>
                  <a:off x="4207" y="1748"/>
                  <a:ext cx="139" cy="0"/>
                </a:xfrm>
                <a:prstGeom prst="line">
                  <a:avLst/>
                </a:prstGeom>
                <a:grpFill/>
                <a:ln w="38100">
                  <a:solidFill>
                    <a:schemeClr val="bg2"/>
                  </a:solidFill>
                  <a:round/>
                  <a:headEnd/>
                  <a:tailEnd/>
                </a:ln>
              </p:spPr>
              <p:txBody>
                <a:bodyPr/>
                <a:lstStyle/>
                <a:p>
                  <a:endParaRPr lang="en-US"/>
                </a:p>
              </p:txBody>
            </p:sp>
            <p:sp>
              <p:nvSpPr>
                <p:cNvPr id="148" name="Line 14">
                  <a:extLst>
                    <a:ext uri="{FF2B5EF4-FFF2-40B4-BE49-F238E27FC236}">
                      <a16:creationId xmlns:a16="http://schemas.microsoft.com/office/drawing/2014/main" id="{62A40A25-6CEB-4AD3-B2BF-1B28F275098C}"/>
                    </a:ext>
                  </a:extLst>
                </p:cNvPr>
                <p:cNvSpPr>
                  <a:spLocks noChangeShapeType="1"/>
                </p:cNvSpPr>
                <p:nvPr/>
              </p:nvSpPr>
              <p:spPr bwMode="auto">
                <a:xfrm>
                  <a:off x="4346" y="1748"/>
                  <a:ext cx="0" cy="387"/>
                </a:xfrm>
                <a:prstGeom prst="line">
                  <a:avLst/>
                </a:prstGeom>
                <a:grpFill/>
                <a:ln w="38100">
                  <a:solidFill>
                    <a:schemeClr val="bg2"/>
                  </a:solidFill>
                  <a:round/>
                  <a:headEnd/>
                  <a:tailEnd/>
                </a:ln>
              </p:spPr>
              <p:txBody>
                <a:bodyPr/>
                <a:lstStyle/>
                <a:p>
                  <a:endParaRPr lang="en-US"/>
                </a:p>
              </p:txBody>
            </p:sp>
            <p:sp>
              <p:nvSpPr>
                <p:cNvPr id="149" name="Line 15">
                  <a:extLst>
                    <a:ext uri="{FF2B5EF4-FFF2-40B4-BE49-F238E27FC236}">
                      <a16:creationId xmlns:a16="http://schemas.microsoft.com/office/drawing/2014/main" id="{CE010FE3-013D-4EC1-8C5D-079071440A8C}"/>
                    </a:ext>
                  </a:extLst>
                </p:cNvPr>
                <p:cNvSpPr>
                  <a:spLocks noChangeShapeType="1"/>
                </p:cNvSpPr>
                <p:nvPr/>
              </p:nvSpPr>
              <p:spPr bwMode="auto">
                <a:xfrm flipH="1">
                  <a:off x="4207" y="2135"/>
                  <a:ext cx="139" cy="0"/>
                </a:xfrm>
                <a:prstGeom prst="line">
                  <a:avLst/>
                </a:prstGeom>
                <a:grpFill/>
                <a:ln w="38100">
                  <a:solidFill>
                    <a:schemeClr val="bg2"/>
                  </a:solidFill>
                  <a:round/>
                  <a:headEnd/>
                  <a:tailEnd type="triangle" w="med" len="med"/>
                </a:ln>
              </p:spPr>
              <p:txBody>
                <a:bodyPr/>
                <a:lstStyle/>
                <a:p>
                  <a:endParaRPr lang="en-US"/>
                </a:p>
              </p:txBody>
            </p:sp>
            <p:sp>
              <p:nvSpPr>
                <p:cNvPr id="150" name="Line 17">
                  <a:extLst>
                    <a:ext uri="{FF2B5EF4-FFF2-40B4-BE49-F238E27FC236}">
                      <a16:creationId xmlns:a16="http://schemas.microsoft.com/office/drawing/2014/main" id="{5FEC738B-4E1D-4661-AB6A-27A0F066E9C4}"/>
                    </a:ext>
                  </a:extLst>
                </p:cNvPr>
                <p:cNvSpPr>
                  <a:spLocks noChangeShapeType="1"/>
                </p:cNvSpPr>
                <p:nvPr/>
              </p:nvSpPr>
              <p:spPr bwMode="auto">
                <a:xfrm>
                  <a:off x="1374" y="1769"/>
                  <a:ext cx="379" cy="0"/>
                </a:xfrm>
                <a:prstGeom prst="line">
                  <a:avLst/>
                </a:prstGeom>
                <a:grpFill/>
                <a:ln w="38100">
                  <a:solidFill>
                    <a:schemeClr val="bg2"/>
                  </a:solidFill>
                  <a:round/>
                  <a:headEnd/>
                  <a:tailEnd type="triangle" w="med" len="med"/>
                </a:ln>
              </p:spPr>
              <p:txBody>
                <a:bodyPr/>
                <a:lstStyle/>
                <a:p>
                  <a:endParaRPr lang="en-US"/>
                </a:p>
              </p:txBody>
            </p:sp>
            <p:sp>
              <p:nvSpPr>
                <p:cNvPr id="151" name="Line 18">
                  <a:extLst>
                    <a:ext uri="{FF2B5EF4-FFF2-40B4-BE49-F238E27FC236}">
                      <a16:creationId xmlns:a16="http://schemas.microsoft.com/office/drawing/2014/main" id="{B1660DFE-A9D4-405C-BCE9-D3ECC94AD035}"/>
                    </a:ext>
                  </a:extLst>
                </p:cNvPr>
                <p:cNvSpPr>
                  <a:spLocks noChangeShapeType="1"/>
                </p:cNvSpPr>
                <p:nvPr/>
              </p:nvSpPr>
              <p:spPr bwMode="auto">
                <a:xfrm>
                  <a:off x="2312" y="1769"/>
                  <a:ext cx="418" cy="0"/>
                </a:xfrm>
                <a:prstGeom prst="line">
                  <a:avLst/>
                </a:prstGeom>
                <a:grpFill/>
                <a:ln w="38100">
                  <a:solidFill>
                    <a:schemeClr val="bg2"/>
                  </a:solidFill>
                  <a:round/>
                  <a:headEnd/>
                  <a:tailEnd type="triangle" w="med" len="med"/>
                </a:ln>
              </p:spPr>
              <p:txBody>
                <a:bodyPr/>
                <a:lstStyle/>
                <a:p>
                  <a:endParaRPr lang="en-US"/>
                </a:p>
              </p:txBody>
            </p:sp>
            <p:sp>
              <p:nvSpPr>
                <p:cNvPr id="152" name="Line 20">
                  <a:extLst>
                    <a:ext uri="{FF2B5EF4-FFF2-40B4-BE49-F238E27FC236}">
                      <a16:creationId xmlns:a16="http://schemas.microsoft.com/office/drawing/2014/main" id="{7CD7AB72-554A-416A-A4D8-8A3D0E1E19BE}"/>
                    </a:ext>
                  </a:extLst>
                </p:cNvPr>
                <p:cNvSpPr>
                  <a:spLocks noChangeShapeType="1"/>
                </p:cNvSpPr>
                <p:nvPr/>
              </p:nvSpPr>
              <p:spPr bwMode="auto">
                <a:xfrm>
                  <a:off x="3289" y="1769"/>
                  <a:ext cx="359" cy="0"/>
                </a:xfrm>
                <a:prstGeom prst="line">
                  <a:avLst/>
                </a:prstGeom>
                <a:grpFill/>
                <a:ln w="38100">
                  <a:solidFill>
                    <a:schemeClr val="bg2"/>
                  </a:solidFill>
                  <a:round/>
                  <a:headEnd/>
                  <a:tailEnd type="triangle" w="med" len="med"/>
                </a:ln>
              </p:spPr>
              <p:txBody>
                <a:bodyPr/>
                <a:lstStyle/>
                <a:p>
                  <a:endParaRPr lang="en-US"/>
                </a:p>
              </p:txBody>
            </p:sp>
          </p:grpSp>
        </p:grpSp>
        <p:sp>
          <p:nvSpPr>
            <p:cNvPr id="134" name="AutoShape 8">
              <a:extLst>
                <a:ext uri="{FF2B5EF4-FFF2-40B4-BE49-F238E27FC236}">
                  <a16:creationId xmlns:a16="http://schemas.microsoft.com/office/drawing/2014/main" id="{532EAC06-1A66-4EBC-993C-324B9206EF0F}"/>
                </a:ext>
              </a:extLst>
            </p:cNvPr>
            <p:cNvSpPr>
              <a:spLocks noChangeArrowheads="1"/>
            </p:cNvSpPr>
            <p:nvPr/>
          </p:nvSpPr>
          <p:spPr bwMode="auto">
            <a:xfrm>
              <a:off x="7246561" y="4105040"/>
              <a:ext cx="699969" cy="341845"/>
            </a:xfrm>
            <a:prstGeom prst="flowChartProcess">
              <a:avLst/>
            </a:prstGeom>
            <a:grpFill/>
            <a:ln w="9525">
              <a:solidFill>
                <a:schemeClr val="bg2"/>
              </a:solidFill>
              <a:miter lim="800000"/>
              <a:headEnd/>
              <a:tailEnd/>
            </a:ln>
          </p:spPr>
          <p:txBody>
            <a:bodyPr/>
            <a:lstStyle>
              <a:lvl1pPr eaLnBrk="0" hangingPunct="0">
                <a:defRPr sz="2400" b="1">
                  <a:solidFill>
                    <a:srgbClr val="0000CC"/>
                  </a:solidFill>
                  <a:latin typeface="Verdana" panose="020B0604030504040204" pitchFamily="34" charset="0"/>
                </a:defRPr>
              </a:lvl1pPr>
              <a:lvl2pPr marL="742950" indent="-285750" eaLnBrk="0" hangingPunct="0">
                <a:defRPr sz="2400" b="1">
                  <a:solidFill>
                    <a:srgbClr val="0000CC"/>
                  </a:solidFill>
                  <a:latin typeface="Verdana" panose="020B0604030504040204" pitchFamily="34" charset="0"/>
                </a:defRPr>
              </a:lvl2pPr>
              <a:lvl3pPr marL="1143000" indent="-228600" eaLnBrk="0" hangingPunct="0">
                <a:defRPr sz="2400" b="1">
                  <a:solidFill>
                    <a:srgbClr val="0000CC"/>
                  </a:solidFill>
                  <a:latin typeface="Verdana" panose="020B0604030504040204" pitchFamily="34" charset="0"/>
                </a:defRPr>
              </a:lvl3pPr>
              <a:lvl4pPr marL="1600200" indent="-228600" eaLnBrk="0" hangingPunct="0">
                <a:defRPr sz="2400" b="1">
                  <a:solidFill>
                    <a:srgbClr val="0000CC"/>
                  </a:solidFill>
                  <a:latin typeface="Verdana" panose="020B0604030504040204" pitchFamily="34" charset="0"/>
                </a:defRPr>
              </a:lvl4pPr>
              <a:lvl5pPr marL="2057400" indent="-228600" eaLnBrk="0" hangingPunct="0">
                <a:defRPr sz="2400" b="1">
                  <a:solidFill>
                    <a:srgbClr val="0000CC"/>
                  </a:solidFill>
                  <a:latin typeface="Verdana" panose="020B0604030504040204" pitchFamily="34" charset="0"/>
                </a:defRPr>
              </a:lvl5pPr>
              <a:lvl6pPr marL="2514600" indent="-228600" algn="ctr" eaLnBrk="0" fontAlgn="base" hangingPunct="0">
                <a:spcBef>
                  <a:spcPct val="0"/>
                </a:spcBef>
                <a:spcAft>
                  <a:spcPct val="0"/>
                </a:spcAft>
                <a:defRPr sz="2400" b="1">
                  <a:solidFill>
                    <a:srgbClr val="0000CC"/>
                  </a:solidFill>
                  <a:latin typeface="Verdana" panose="020B0604030504040204" pitchFamily="34" charset="0"/>
                </a:defRPr>
              </a:lvl6pPr>
              <a:lvl7pPr marL="2971800" indent="-228600" algn="ctr" eaLnBrk="0" fontAlgn="base" hangingPunct="0">
                <a:spcBef>
                  <a:spcPct val="0"/>
                </a:spcBef>
                <a:spcAft>
                  <a:spcPct val="0"/>
                </a:spcAft>
                <a:defRPr sz="2400" b="1">
                  <a:solidFill>
                    <a:srgbClr val="0000CC"/>
                  </a:solidFill>
                  <a:latin typeface="Verdana" panose="020B0604030504040204" pitchFamily="34" charset="0"/>
                </a:defRPr>
              </a:lvl7pPr>
              <a:lvl8pPr marL="3429000" indent="-228600" algn="ctr" eaLnBrk="0" fontAlgn="base" hangingPunct="0">
                <a:spcBef>
                  <a:spcPct val="0"/>
                </a:spcBef>
                <a:spcAft>
                  <a:spcPct val="0"/>
                </a:spcAft>
                <a:defRPr sz="2400" b="1">
                  <a:solidFill>
                    <a:srgbClr val="0000CC"/>
                  </a:solidFill>
                  <a:latin typeface="Verdana" panose="020B0604030504040204" pitchFamily="34" charset="0"/>
                </a:defRPr>
              </a:lvl8pPr>
              <a:lvl9pPr marL="3886200" indent="-228600" algn="ctr" eaLnBrk="0" fontAlgn="base" hangingPunct="0">
                <a:spcBef>
                  <a:spcPct val="0"/>
                </a:spcBef>
                <a:spcAft>
                  <a:spcPct val="0"/>
                </a:spcAft>
                <a:defRPr sz="2400" b="1">
                  <a:solidFill>
                    <a:srgbClr val="0000CC"/>
                  </a:solidFill>
                  <a:latin typeface="Verdana" panose="020B0604030504040204" pitchFamily="34" charset="0"/>
                </a:defRPr>
              </a:lvl9pPr>
            </a:lstStyle>
            <a:p>
              <a:pPr algn="ctr" eaLnBrk="1" hangingPunct="1"/>
              <a:r>
                <a:rPr lang="sv-SE" altLang="en-US" sz="800" dirty="0"/>
                <a:t>Step 3</a:t>
              </a:r>
              <a:endParaRPr lang="en-US" altLang="en-US" sz="800" dirty="0"/>
            </a:p>
          </p:txBody>
        </p:sp>
        <p:sp>
          <p:nvSpPr>
            <p:cNvPr id="135" name="AutoShape 8">
              <a:extLst>
                <a:ext uri="{FF2B5EF4-FFF2-40B4-BE49-F238E27FC236}">
                  <a16:creationId xmlns:a16="http://schemas.microsoft.com/office/drawing/2014/main" id="{81E4EF00-F173-4D50-9520-D898AADF37EE}"/>
                </a:ext>
              </a:extLst>
            </p:cNvPr>
            <p:cNvSpPr>
              <a:spLocks noChangeArrowheads="1"/>
            </p:cNvSpPr>
            <p:nvPr/>
          </p:nvSpPr>
          <p:spPr bwMode="auto">
            <a:xfrm>
              <a:off x="7246561" y="4563965"/>
              <a:ext cx="699969" cy="341845"/>
            </a:xfrm>
            <a:prstGeom prst="flowChartProcess">
              <a:avLst/>
            </a:prstGeom>
            <a:grpFill/>
            <a:ln w="9525">
              <a:solidFill>
                <a:schemeClr val="bg2"/>
              </a:solidFill>
              <a:miter lim="800000"/>
              <a:headEnd/>
              <a:tailEnd/>
            </a:ln>
          </p:spPr>
          <p:txBody>
            <a:bodyPr/>
            <a:lstStyle>
              <a:lvl1pPr eaLnBrk="0" hangingPunct="0">
                <a:defRPr sz="2400" b="1">
                  <a:solidFill>
                    <a:srgbClr val="0000CC"/>
                  </a:solidFill>
                  <a:latin typeface="Verdana" panose="020B0604030504040204" pitchFamily="34" charset="0"/>
                </a:defRPr>
              </a:lvl1pPr>
              <a:lvl2pPr marL="742950" indent="-285750" eaLnBrk="0" hangingPunct="0">
                <a:defRPr sz="2400" b="1">
                  <a:solidFill>
                    <a:srgbClr val="0000CC"/>
                  </a:solidFill>
                  <a:latin typeface="Verdana" panose="020B0604030504040204" pitchFamily="34" charset="0"/>
                </a:defRPr>
              </a:lvl2pPr>
              <a:lvl3pPr marL="1143000" indent="-228600" eaLnBrk="0" hangingPunct="0">
                <a:defRPr sz="2400" b="1">
                  <a:solidFill>
                    <a:srgbClr val="0000CC"/>
                  </a:solidFill>
                  <a:latin typeface="Verdana" panose="020B0604030504040204" pitchFamily="34" charset="0"/>
                </a:defRPr>
              </a:lvl3pPr>
              <a:lvl4pPr marL="1600200" indent="-228600" eaLnBrk="0" hangingPunct="0">
                <a:defRPr sz="2400" b="1">
                  <a:solidFill>
                    <a:srgbClr val="0000CC"/>
                  </a:solidFill>
                  <a:latin typeface="Verdana" panose="020B0604030504040204" pitchFamily="34" charset="0"/>
                </a:defRPr>
              </a:lvl4pPr>
              <a:lvl5pPr marL="2057400" indent="-228600" eaLnBrk="0" hangingPunct="0">
                <a:defRPr sz="2400" b="1">
                  <a:solidFill>
                    <a:srgbClr val="0000CC"/>
                  </a:solidFill>
                  <a:latin typeface="Verdana" panose="020B0604030504040204" pitchFamily="34" charset="0"/>
                </a:defRPr>
              </a:lvl5pPr>
              <a:lvl6pPr marL="2514600" indent="-228600" algn="ctr" eaLnBrk="0" fontAlgn="base" hangingPunct="0">
                <a:spcBef>
                  <a:spcPct val="0"/>
                </a:spcBef>
                <a:spcAft>
                  <a:spcPct val="0"/>
                </a:spcAft>
                <a:defRPr sz="2400" b="1">
                  <a:solidFill>
                    <a:srgbClr val="0000CC"/>
                  </a:solidFill>
                  <a:latin typeface="Verdana" panose="020B0604030504040204" pitchFamily="34" charset="0"/>
                </a:defRPr>
              </a:lvl6pPr>
              <a:lvl7pPr marL="2971800" indent="-228600" algn="ctr" eaLnBrk="0" fontAlgn="base" hangingPunct="0">
                <a:spcBef>
                  <a:spcPct val="0"/>
                </a:spcBef>
                <a:spcAft>
                  <a:spcPct val="0"/>
                </a:spcAft>
                <a:defRPr sz="2400" b="1">
                  <a:solidFill>
                    <a:srgbClr val="0000CC"/>
                  </a:solidFill>
                  <a:latin typeface="Verdana" panose="020B0604030504040204" pitchFamily="34" charset="0"/>
                </a:defRPr>
              </a:lvl7pPr>
              <a:lvl8pPr marL="3429000" indent="-228600" algn="ctr" eaLnBrk="0" fontAlgn="base" hangingPunct="0">
                <a:spcBef>
                  <a:spcPct val="0"/>
                </a:spcBef>
                <a:spcAft>
                  <a:spcPct val="0"/>
                </a:spcAft>
                <a:defRPr sz="2400" b="1">
                  <a:solidFill>
                    <a:srgbClr val="0000CC"/>
                  </a:solidFill>
                  <a:latin typeface="Verdana" panose="020B0604030504040204" pitchFamily="34" charset="0"/>
                </a:defRPr>
              </a:lvl8pPr>
              <a:lvl9pPr marL="3886200" indent="-228600" algn="ctr" eaLnBrk="0" fontAlgn="base" hangingPunct="0">
                <a:spcBef>
                  <a:spcPct val="0"/>
                </a:spcBef>
                <a:spcAft>
                  <a:spcPct val="0"/>
                </a:spcAft>
                <a:defRPr sz="2400" b="1">
                  <a:solidFill>
                    <a:srgbClr val="0000CC"/>
                  </a:solidFill>
                  <a:latin typeface="Verdana" panose="020B0604030504040204" pitchFamily="34" charset="0"/>
                </a:defRPr>
              </a:lvl9pPr>
            </a:lstStyle>
            <a:p>
              <a:pPr algn="ctr" eaLnBrk="1" hangingPunct="1"/>
              <a:r>
                <a:rPr lang="sv-SE" altLang="en-US" sz="800" dirty="0"/>
                <a:t>Step 4</a:t>
              </a:r>
              <a:endParaRPr lang="en-US" altLang="en-US" sz="800" dirty="0"/>
            </a:p>
          </p:txBody>
        </p:sp>
        <p:sp>
          <p:nvSpPr>
            <p:cNvPr id="136" name="Line 15">
              <a:extLst>
                <a:ext uri="{FF2B5EF4-FFF2-40B4-BE49-F238E27FC236}">
                  <a16:creationId xmlns:a16="http://schemas.microsoft.com/office/drawing/2014/main" id="{CF7223A4-6AB2-4E50-9E61-EFF1F5C2F22B}"/>
                </a:ext>
              </a:extLst>
            </p:cNvPr>
            <p:cNvSpPr>
              <a:spLocks noChangeShapeType="1"/>
            </p:cNvSpPr>
            <p:nvPr/>
          </p:nvSpPr>
          <p:spPr bwMode="auto">
            <a:xfrm flipH="1">
              <a:off x="6797027" y="4734887"/>
              <a:ext cx="449533" cy="0"/>
            </a:xfrm>
            <a:prstGeom prst="line">
              <a:avLst/>
            </a:prstGeom>
            <a:grpFill/>
            <a:ln w="38100">
              <a:solidFill>
                <a:schemeClr val="bg2"/>
              </a:solidFill>
              <a:round/>
              <a:headEnd/>
              <a:tailEnd type="triangle" w="med" len="med"/>
            </a:ln>
          </p:spPr>
          <p:txBody>
            <a:bodyPr/>
            <a:lstStyle/>
            <a:p>
              <a:endParaRPr lang="en-US"/>
            </a:p>
          </p:txBody>
        </p:sp>
        <p:sp>
          <p:nvSpPr>
            <p:cNvPr id="137" name="AutoShape 8">
              <a:extLst>
                <a:ext uri="{FF2B5EF4-FFF2-40B4-BE49-F238E27FC236}">
                  <a16:creationId xmlns:a16="http://schemas.microsoft.com/office/drawing/2014/main" id="{53B87063-7276-41EF-A53D-C47AF4542E28}"/>
                </a:ext>
              </a:extLst>
            </p:cNvPr>
            <p:cNvSpPr>
              <a:spLocks noChangeArrowheads="1"/>
            </p:cNvSpPr>
            <p:nvPr/>
          </p:nvSpPr>
          <p:spPr bwMode="auto">
            <a:xfrm>
              <a:off x="6097057" y="4569543"/>
              <a:ext cx="699969" cy="341845"/>
            </a:xfrm>
            <a:prstGeom prst="flowChartProcess">
              <a:avLst/>
            </a:prstGeom>
            <a:grpFill/>
            <a:ln w="9525">
              <a:solidFill>
                <a:schemeClr val="bg2"/>
              </a:solidFill>
              <a:miter lim="800000"/>
              <a:headEnd/>
              <a:tailEnd/>
            </a:ln>
          </p:spPr>
          <p:txBody>
            <a:bodyPr/>
            <a:lstStyle>
              <a:lvl1pPr eaLnBrk="0" hangingPunct="0">
                <a:defRPr sz="2400" b="1">
                  <a:solidFill>
                    <a:srgbClr val="0000CC"/>
                  </a:solidFill>
                  <a:latin typeface="Verdana" panose="020B0604030504040204" pitchFamily="34" charset="0"/>
                </a:defRPr>
              </a:lvl1pPr>
              <a:lvl2pPr marL="742950" indent="-285750" eaLnBrk="0" hangingPunct="0">
                <a:defRPr sz="2400" b="1">
                  <a:solidFill>
                    <a:srgbClr val="0000CC"/>
                  </a:solidFill>
                  <a:latin typeface="Verdana" panose="020B0604030504040204" pitchFamily="34" charset="0"/>
                </a:defRPr>
              </a:lvl2pPr>
              <a:lvl3pPr marL="1143000" indent="-228600" eaLnBrk="0" hangingPunct="0">
                <a:defRPr sz="2400" b="1">
                  <a:solidFill>
                    <a:srgbClr val="0000CC"/>
                  </a:solidFill>
                  <a:latin typeface="Verdana" panose="020B0604030504040204" pitchFamily="34" charset="0"/>
                </a:defRPr>
              </a:lvl3pPr>
              <a:lvl4pPr marL="1600200" indent="-228600" eaLnBrk="0" hangingPunct="0">
                <a:defRPr sz="2400" b="1">
                  <a:solidFill>
                    <a:srgbClr val="0000CC"/>
                  </a:solidFill>
                  <a:latin typeface="Verdana" panose="020B0604030504040204" pitchFamily="34" charset="0"/>
                </a:defRPr>
              </a:lvl4pPr>
              <a:lvl5pPr marL="2057400" indent="-228600" eaLnBrk="0" hangingPunct="0">
                <a:defRPr sz="2400" b="1">
                  <a:solidFill>
                    <a:srgbClr val="0000CC"/>
                  </a:solidFill>
                  <a:latin typeface="Verdana" panose="020B0604030504040204" pitchFamily="34" charset="0"/>
                </a:defRPr>
              </a:lvl5pPr>
              <a:lvl6pPr marL="2514600" indent="-228600" algn="ctr" eaLnBrk="0" fontAlgn="base" hangingPunct="0">
                <a:spcBef>
                  <a:spcPct val="0"/>
                </a:spcBef>
                <a:spcAft>
                  <a:spcPct val="0"/>
                </a:spcAft>
                <a:defRPr sz="2400" b="1">
                  <a:solidFill>
                    <a:srgbClr val="0000CC"/>
                  </a:solidFill>
                  <a:latin typeface="Verdana" panose="020B0604030504040204" pitchFamily="34" charset="0"/>
                </a:defRPr>
              </a:lvl6pPr>
              <a:lvl7pPr marL="2971800" indent="-228600" algn="ctr" eaLnBrk="0" fontAlgn="base" hangingPunct="0">
                <a:spcBef>
                  <a:spcPct val="0"/>
                </a:spcBef>
                <a:spcAft>
                  <a:spcPct val="0"/>
                </a:spcAft>
                <a:defRPr sz="2400" b="1">
                  <a:solidFill>
                    <a:srgbClr val="0000CC"/>
                  </a:solidFill>
                  <a:latin typeface="Verdana" panose="020B0604030504040204" pitchFamily="34" charset="0"/>
                </a:defRPr>
              </a:lvl7pPr>
              <a:lvl8pPr marL="3429000" indent="-228600" algn="ctr" eaLnBrk="0" fontAlgn="base" hangingPunct="0">
                <a:spcBef>
                  <a:spcPct val="0"/>
                </a:spcBef>
                <a:spcAft>
                  <a:spcPct val="0"/>
                </a:spcAft>
                <a:defRPr sz="2400" b="1">
                  <a:solidFill>
                    <a:srgbClr val="0000CC"/>
                  </a:solidFill>
                  <a:latin typeface="Verdana" panose="020B0604030504040204" pitchFamily="34" charset="0"/>
                </a:defRPr>
              </a:lvl8pPr>
              <a:lvl9pPr marL="3886200" indent="-228600" algn="ctr" eaLnBrk="0" fontAlgn="base" hangingPunct="0">
                <a:spcBef>
                  <a:spcPct val="0"/>
                </a:spcBef>
                <a:spcAft>
                  <a:spcPct val="0"/>
                </a:spcAft>
                <a:defRPr sz="2400" b="1">
                  <a:solidFill>
                    <a:srgbClr val="0000CC"/>
                  </a:solidFill>
                  <a:latin typeface="Verdana" panose="020B0604030504040204" pitchFamily="34" charset="0"/>
                </a:defRPr>
              </a:lvl9pPr>
            </a:lstStyle>
            <a:p>
              <a:pPr algn="ctr" eaLnBrk="1" hangingPunct="1"/>
              <a:r>
                <a:rPr lang="sv-SE" altLang="en-US" sz="800" dirty="0"/>
                <a:t>Step 5</a:t>
              </a:r>
              <a:endParaRPr lang="en-US" altLang="en-US" sz="800" dirty="0"/>
            </a:p>
          </p:txBody>
        </p:sp>
        <p:sp>
          <p:nvSpPr>
            <p:cNvPr id="138" name="Line 15">
              <a:extLst>
                <a:ext uri="{FF2B5EF4-FFF2-40B4-BE49-F238E27FC236}">
                  <a16:creationId xmlns:a16="http://schemas.microsoft.com/office/drawing/2014/main" id="{6F7546E4-BC26-4F0A-BB69-5730C4799AE7}"/>
                </a:ext>
              </a:extLst>
            </p:cNvPr>
            <p:cNvSpPr>
              <a:spLocks noChangeShapeType="1"/>
            </p:cNvSpPr>
            <p:nvPr/>
          </p:nvSpPr>
          <p:spPr bwMode="auto">
            <a:xfrm flipH="1">
              <a:off x="5647523" y="4740465"/>
              <a:ext cx="449533" cy="0"/>
            </a:xfrm>
            <a:prstGeom prst="line">
              <a:avLst/>
            </a:prstGeom>
            <a:grpFill/>
            <a:ln w="38100">
              <a:solidFill>
                <a:schemeClr val="bg2"/>
              </a:solidFill>
              <a:round/>
              <a:headEnd/>
              <a:tailEnd type="triangle" w="med" len="med"/>
            </a:ln>
          </p:spPr>
          <p:txBody>
            <a:bodyPr/>
            <a:lstStyle/>
            <a:p>
              <a:endParaRPr lang="en-US"/>
            </a:p>
          </p:txBody>
        </p:sp>
        <p:sp>
          <p:nvSpPr>
            <p:cNvPr id="139" name="AutoShape 8">
              <a:extLst>
                <a:ext uri="{FF2B5EF4-FFF2-40B4-BE49-F238E27FC236}">
                  <a16:creationId xmlns:a16="http://schemas.microsoft.com/office/drawing/2014/main" id="{CE2FE821-7726-42BC-B4C7-222D0B9049D7}"/>
                </a:ext>
              </a:extLst>
            </p:cNvPr>
            <p:cNvSpPr>
              <a:spLocks noChangeArrowheads="1"/>
            </p:cNvSpPr>
            <p:nvPr/>
          </p:nvSpPr>
          <p:spPr bwMode="auto">
            <a:xfrm>
              <a:off x="4946643" y="4579753"/>
              <a:ext cx="699969" cy="341845"/>
            </a:xfrm>
            <a:prstGeom prst="flowChartProcess">
              <a:avLst/>
            </a:prstGeom>
            <a:grpFill/>
            <a:ln w="9525">
              <a:solidFill>
                <a:schemeClr val="bg2"/>
              </a:solidFill>
              <a:miter lim="800000"/>
              <a:headEnd/>
              <a:tailEnd/>
            </a:ln>
          </p:spPr>
          <p:txBody>
            <a:bodyPr/>
            <a:lstStyle>
              <a:lvl1pPr eaLnBrk="0" hangingPunct="0">
                <a:defRPr sz="2400" b="1">
                  <a:solidFill>
                    <a:srgbClr val="0000CC"/>
                  </a:solidFill>
                  <a:latin typeface="Verdana" panose="020B0604030504040204" pitchFamily="34" charset="0"/>
                </a:defRPr>
              </a:lvl1pPr>
              <a:lvl2pPr marL="742950" indent="-285750" eaLnBrk="0" hangingPunct="0">
                <a:defRPr sz="2400" b="1">
                  <a:solidFill>
                    <a:srgbClr val="0000CC"/>
                  </a:solidFill>
                  <a:latin typeface="Verdana" panose="020B0604030504040204" pitchFamily="34" charset="0"/>
                </a:defRPr>
              </a:lvl2pPr>
              <a:lvl3pPr marL="1143000" indent="-228600" eaLnBrk="0" hangingPunct="0">
                <a:defRPr sz="2400" b="1">
                  <a:solidFill>
                    <a:srgbClr val="0000CC"/>
                  </a:solidFill>
                  <a:latin typeface="Verdana" panose="020B0604030504040204" pitchFamily="34" charset="0"/>
                </a:defRPr>
              </a:lvl3pPr>
              <a:lvl4pPr marL="1600200" indent="-228600" eaLnBrk="0" hangingPunct="0">
                <a:defRPr sz="2400" b="1">
                  <a:solidFill>
                    <a:srgbClr val="0000CC"/>
                  </a:solidFill>
                  <a:latin typeface="Verdana" panose="020B0604030504040204" pitchFamily="34" charset="0"/>
                </a:defRPr>
              </a:lvl4pPr>
              <a:lvl5pPr marL="2057400" indent="-228600" eaLnBrk="0" hangingPunct="0">
                <a:defRPr sz="2400" b="1">
                  <a:solidFill>
                    <a:srgbClr val="0000CC"/>
                  </a:solidFill>
                  <a:latin typeface="Verdana" panose="020B0604030504040204" pitchFamily="34" charset="0"/>
                </a:defRPr>
              </a:lvl5pPr>
              <a:lvl6pPr marL="2514600" indent="-228600" algn="ctr" eaLnBrk="0" fontAlgn="base" hangingPunct="0">
                <a:spcBef>
                  <a:spcPct val="0"/>
                </a:spcBef>
                <a:spcAft>
                  <a:spcPct val="0"/>
                </a:spcAft>
                <a:defRPr sz="2400" b="1">
                  <a:solidFill>
                    <a:srgbClr val="0000CC"/>
                  </a:solidFill>
                  <a:latin typeface="Verdana" panose="020B0604030504040204" pitchFamily="34" charset="0"/>
                </a:defRPr>
              </a:lvl6pPr>
              <a:lvl7pPr marL="2971800" indent="-228600" algn="ctr" eaLnBrk="0" fontAlgn="base" hangingPunct="0">
                <a:spcBef>
                  <a:spcPct val="0"/>
                </a:spcBef>
                <a:spcAft>
                  <a:spcPct val="0"/>
                </a:spcAft>
                <a:defRPr sz="2400" b="1">
                  <a:solidFill>
                    <a:srgbClr val="0000CC"/>
                  </a:solidFill>
                  <a:latin typeface="Verdana" panose="020B0604030504040204" pitchFamily="34" charset="0"/>
                </a:defRPr>
              </a:lvl7pPr>
              <a:lvl8pPr marL="3429000" indent="-228600" algn="ctr" eaLnBrk="0" fontAlgn="base" hangingPunct="0">
                <a:spcBef>
                  <a:spcPct val="0"/>
                </a:spcBef>
                <a:spcAft>
                  <a:spcPct val="0"/>
                </a:spcAft>
                <a:defRPr sz="2400" b="1">
                  <a:solidFill>
                    <a:srgbClr val="0000CC"/>
                  </a:solidFill>
                  <a:latin typeface="Verdana" panose="020B0604030504040204" pitchFamily="34" charset="0"/>
                </a:defRPr>
              </a:lvl8pPr>
              <a:lvl9pPr marL="3886200" indent="-228600" algn="ctr" eaLnBrk="0" fontAlgn="base" hangingPunct="0">
                <a:spcBef>
                  <a:spcPct val="0"/>
                </a:spcBef>
                <a:spcAft>
                  <a:spcPct val="0"/>
                </a:spcAft>
                <a:defRPr sz="2400" b="1">
                  <a:solidFill>
                    <a:srgbClr val="0000CC"/>
                  </a:solidFill>
                  <a:latin typeface="Verdana" panose="020B0604030504040204" pitchFamily="34" charset="0"/>
                </a:defRPr>
              </a:lvl9pPr>
            </a:lstStyle>
            <a:p>
              <a:pPr algn="ctr" eaLnBrk="1" hangingPunct="1"/>
              <a:r>
                <a:rPr lang="sv-SE" altLang="en-US" sz="800" dirty="0"/>
                <a:t>Step 6</a:t>
              </a:r>
              <a:endParaRPr lang="en-US" altLang="en-US" sz="800" dirty="0"/>
            </a:p>
          </p:txBody>
        </p:sp>
        <p:sp>
          <p:nvSpPr>
            <p:cNvPr id="140" name="Line 15">
              <a:extLst>
                <a:ext uri="{FF2B5EF4-FFF2-40B4-BE49-F238E27FC236}">
                  <a16:creationId xmlns:a16="http://schemas.microsoft.com/office/drawing/2014/main" id="{A26BBDCE-77FD-4595-B4A7-7641AEC7AC03}"/>
                </a:ext>
              </a:extLst>
            </p:cNvPr>
            <p:cNvSpPr>
              <a:spLocks noChangeShapeType="1"/>
            </p:cNvSpPr>
            <p:nvPr/>
          </p:nvSpPr>
          <p:spPr bwMode="auto">
            <a:xfrm flipH="1">
              <a:off x="4497109" y="4750675"/>
              <a:ext cx="449533" cy="0"/>
            </a:xfrm>
            <a:prstGeom prst="line">
              <a:avLst/>
            </a:prstGeom>
            <a:grpFill/>
            <a:ln w="38100">
              <a:solidFill>
                <a:schemeClr val="bg2"/>
              </a:solidFill>
              <a:round/>
              <a:headEnd/>
              <a:tailEnd type="triangle" w="med" len="med"/>
            </a:ln>
          </p:spPr>
          <p:txBody>
            <a:bodyPr/>
            <a:lstStyle/>
            <a:p>
              <a:endParaRPr lang="en-US"/>
            </a:p>
          </p:txBody>
        </p:sp>
        <p:sp>
          <p:nvSpPr>
            <p:cNvPr id="141" name="AutoShape 4">
              <a:extLst>
                <a:ext uri="{FF2B5EF4-FFF2-40B4-BE49-F238E27FC236}">
                  <a16:creationId xmlns:a16="http://schemas.microsoft.com/office/drawing/2014/main" id="{5CDF71CB-C3B1-4BA3-AADF-1476ED0CB607}"/>
                </a:ext>
              </a:extLst>
            </p:cNvPr>
            <p:cNvSpPr>
              <a:spLocks noChangeArrowheads="1"/>
            </p:cNvSpPr>
            <p:nvPr/>
          </p:nvSpPr>
          <p:spPr bwMode="auto">
            <a:xfrm>
              <a:off x="3796767" y="4569313"/>
              <a:ext cx="698717" cy="341845"/>
            </a:xfrm>
            <a:prstGeom prst="flowChartAlternateProcess">
              <a:avLst/>
            </a:prstGeom>
            <a:grpFill/>
            <a:ln w="9525">
              <a:solidFill>
                <a:schemeClr val="bg2"/>
              </a:solidFill>
              <a:miter lim="800000"/>
              <a:headEnd/>
              <a:tailEnd/>
            </a:ln>
          </p:spPr>
          <p:txBody>
            <a:bodyPr/>
            <a:lstStyle>
              <a:lvl1pPr eaLnBrk="0" hangingPunct="0">
                <a:defRPr sz="2400" b="1">
                  <a:solidFill>
                    <a:srgbClr val="0000CC"/>
                  </a:solidFill>
                  <a:latin typeface="Verdana" panose="020B0604030504040204" pitchFamily="34" charset="0"/>
                </a:defRPr>
              </a:lvl1pPr>
              <a:lvl2pPr marL="742950" indent="-285750" eaLnBrk="0" hangingPunct="0">
                <a:defRPr sz="2400" b="1">
                  <a:solidFill>
                    <a:srgbClr val="0000CC"/>
                  </a:solidFill>
                  <a:latin typeface="Verdana" panose="020B0604030504040204" pitchFamily="34" charset="0"/>
                </a:defRPr>
              </a:lvl2pPr>
              <a:lvl3pPr marL="1143000" indent="-228600" eaLnBrk="0" hangingPunct="0">
                <a:defRPr sz="2400" b="1">
                  <a:solidFill>
                    <a:srgbClr val="0000CC"/>
                  </a:solidFill>
                  <a:latin typeface="Verdana" panose="020B0604030504040204" pitchFamily="34" charset="0"/>
                </a:defRPr>
              </a:lvl3pPr>
              <a:lvl4pPr marL="1600200" indent="-228600" eaLnBrk="0" hangingPunct="0">
                <a:defRPr sz="2400" b="1">
                  <a:solidFill>
                    <a:srgbClr val="0000CC"/>
                  </a:solidFill>
                  <a:latin typeface="Verdana" panose="020B0604030504040204" pitchFamily="34" charset="0"/>
                </a:defRPr>
              </a:lvl4pPr>
              <a:lvl5pPr marL="2057400" indent="-228600" eaLnBrk="0" hangingPunct="0">
                <a:defRPr sz="2400" b="1">
                  <a:solidFill>
                    <a:srgbClr val="0000CC"/>
                  </a:solidFill>
                  <a:latin typeface="Verdana" panose="020B0604030504040204" pitchFamily="34" charset="0"/>
                </a:defRPr>
              </a:lvl5pPr>
              <a:lvl6pPr marL="2514600" indent="-228600" algn="ctr" eaLnBrk="0" fontAlgn="base" hangingPunct="0">
                <a:spcBef>
                  <a:spcPct val="0"/>
                </a:spcBef>
                <a:spcAft>
                  <a:spcPct val="0"/>
                </a:spcAft>
                <a:defRPr sz="2400" b="1">
                  <a:solidFill>
                    <a:srgbClr val="0000CC"/>
                  </a:solidFill>
                  <a:latin typeface="Verdana" panose="020B0604030504040204" pitchFamily="34" charset="0"/>
                </a:defRPr>
              </a:lvl6pPr>
              <a:lvl7pPr marL="2971800" indent="-228600" algn="ctr" eaLnBrk="0" fontAlgn="base" hangingPunct="0">
                <a:spcBef>
                  <a:spcPct val="0"/>
                </a:spcBef>
                <a:spcAft>
                  <a:spcPct val="0"/>
                </a:spcAft>
                <a:defRPr sz="2400" b="1">
                  <a:solidFill>
                    <a:srgbClr val="0000CC"/>
                  </a:solidFill>
                  <a:latin typeface="Verdana" panose="020B0604030504040204" pitchFamily="34" charset="0"/>
                </a:defRPr>
              </a:lvl7pPr>
              <a:lvl8pPr marL="3429000" indent="-228600" algn="ctr" eaLnBrk="0" fontAlgn="base" hangingPunct="0">
                <a:spcBef>
                  <a:spcPct val="0"/>
                </a:spcBef>
                <a:spcAft>
                  <a:spcPct val="0"/>
                </a:spcAft>
                <a:defRPr sz="2400" b="1">
                  <a:solidFill>
                    <a:srgbClr val="0000CC"/>
                  </a:solidFill>
                  <a:latin typeface="Verdana" panose="020B0604030504040204" pitchFamily="34" charset="0"/>
                </a:defRPr>
              </a:lvl8pPr>
              <a:lvl9pPr marL="3886200" indent="-228600" algn="ctr" eaLnBrk="0" fontAlgn="base" hangingPunct="0">
                <a:spcBef>
                  <a:spcPct val="0"/>
                </a:spcBef>
                <a:spcAft>
                  <a:spcPct val="0"/>
                </a:spcAft>
                <a:defRPr sz="2400" b="1">
                  <a:solidFill>
                    <a:srgbClr val="0000CC"/>
                  </a:solidFill>
                  <a:latin typeface="Verdana" panose="020B0604030504040204" pitchFamily="34" charset="0"/>
                </a:defRPr>
              </a:lvl9pPr>
            </a:lstStyle>
            <a:p>
              <a:pPr algn="ctr" eaLnBrk="1" hangingPunct="1"/>
              <a:r>
                <a:rPr lang="sv-SE" altLang="en-US" sz="800" dirty="0"/>
                <a:t>Process</a:t>
              </a:r>
            </a:p>
            <a:p>
              <a:pPr algn="ctr" eaLnBrk="1" hangingPunct="1"/>
              <a:r>
                <a:rPr lang="sv-SE" altLang="en-US" sz="800" dirty="0"/>
                <a:t>done</a:t>
              </a:r>
              <a:endParaRPr lang="en-US" altLang="en-US" sz="800" dirty="0"/>
            </a:p>
          </p:txBody>
        </p:sp>
      </p:grpSp>
    </p:spTree>
    <p:extLst>
      <p:ext uri="{BB962C8B-B14F-4D97-AF65-F5344CB8AC3E}">
        <p14:creationId xmlns:p14="http://schemas.microsoft.com/office/powerpoint/2010/main" val="3817856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024C509-AA1D-4DE6-80E7-E70AD0A8691D}"/>
              </a:ext>
            </a:extLst>
          </p:cNvPr>
          <p:cNvSpPr>
            <a:spLocks noGrp="1"/>
          </p:cNvSpPr>
          <p:nvPr>
            <p:ph type="title"/>
          </p:nvPr>
        </p:nvSpPr>
        <p:spPr>
          <a:xfrm>
            <a:off x="1582739" y="482400"/>
            <a:ext cx="9936000" cy="432000"/>
          </a:xfrm>
        </p:spPr>
        <p:txBody>
          <a:bodyPr/>
          <a:lstStyle/>
          <a:p>
            <a:r>
              <a:rPr lang="pt-BR" dirty="0"/>
              <a:t>Passo 4. Avaliar a situação atual 
</a:t>
            </a:r>
            <a:endParaRPr lang="en-US" dirty="0"/>
          </a:p>
        </p:txBody>
      </p:sp>
      <p:sp>
        <p:nvSpPr>
          <p:cNvPr id="8" name="Content Placeholder 2">
            <a:extLst>
              <a:ext uri="{FF2B5EF4-FFF2-40B4-BE49-F238E27FC236}">
                <a16:creationId xmlns:a16="http://schemas.microsoft.com/office/drawing/2014/main" id="{83C102CC-97D1-4A7D-8F9C-210535772235}"/>
              </a:ext>
            </a:extLst>
          </p:cNvPr>
          <p:cNvSpPr txBox="1">
            <a:spLocks/>
          </p:cNvSpPr>
          <p:nvPr/>
        </p:nvSpPr>
        <p:spPr>
          <a:xfrm>
            <a:off x="4736552" y="1471649"/>
            <a:ext cx="7137436" cy="5068029"/>
          </a:xfrm>
          <a:prstGeom prst="rect">
            <a:avLst/>
          </a:prstGeom>
          <a:ln>
            <a:solidFill>
              <a:schemeClr val="tx1"/>
            </a:solidFill>
          </a:ln>
        </p:spPr>
        <p:txBody>
          <a:bodyPr vert="horz" lIns="107888" tIns="53944" rIns="107888" bIns="53944" rtlCol="0">
            <a:noAutofit/>
          </a:bodyPr>
          <a:lstStyle>
            <a:lvl1pPr marL="359928" indent="-359928" algn="l" defTabSz="1089107" rtl="0" eaLnBrk="1" latinLnBrk="0" hangingPunct="1">
              <a:lnSpc>
                <a:spcPct val="100000"/>
              </a:lnSpc>
              <a:spcBef>
                <a:spcPts val="600"/>
              </a:spcBef>
              <a:buClr>
                <a:schemeClr val="tx2"/>
              </a:buClr>
              <a:buSzPct val="80000"/>
              <a:buFont typeface="Arial" pitchFamily="34" charset="0"/>
              <a:buChar char="►"/>
              <a:tabLst/>
              <a:defRPr sz="2400" kern="1200">
                <a:solidFill>
                  <a:schemeClr val="tx1"/>
                </a:solidFill>
                <a:latin typeface="+mn-lt"/>
                <a:ea typeface="+mn-ea"/>
                <a:cs typeface="+mn-cs"/>
              </a:defRPr>
            </a:lvl1pPr>
            <a:lvl2pPr marL="539892" indent="-180939" algn="l" defTabSz="1089107"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2pPr>
            <a:lvl3pPr marL="719856" indent="-179964" algn="l" defTabSz="1089107"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3pPr>
            <a:lvl4pPr marL="899820" indent="-180939" algn="l" defTabSz="1089107"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4pPr>
            <a:lvl5pPr marL="1079784" indent="-180939" algn="l" defTabSz="1089107"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5pPr>
            <a:lvl6pPr marL="1179866" indent="0" algn="l" defTabSz="1089107" rtl="0" eaLnBrk="1" latinLnBrk="0" hangingPunct="1">
              <a:lnSpc>
                <a:spcPts val="2858"/>
              </a:lnSpc>
              <a:spcBef>
                <a:spcPts val="0"/>
              </a:spcBef>
              <a:buFontTx/>
              <a:buNone/>
              <a:defRPr sz="2400" kern="1200">
                <a:solidFill>
                  <a:schemeClr val="tx1"/>
                </a:solidFill>
                <a:latin typeface="+mn-lt"/>
                <a:ea typeface="+mn-ea"/>
                <a:cs typeface="+mn-cs"/>
              </a:defRPr>
            </a:lvl6pPr>
            <a:lvl7pPr marL="1179866" indent="0" algn="l" defTabSz="1089107" rtl="0" eaLnBrk="1" latinLnBrk="0" hangingPunct="1">
              <a:spcBef>
                <a:spcPct val="20000"/>
              </a:spcBef>
              <a:buFontTx/>
              <a:buNone/>
              <a:defRPr sz="2400" kern="1200">
                <a:solidFill>
                  <a:schemeClr val="tx1"/>
                </a:solidFill>
                <a:latin typeface="+mn-lt"/>
                <a:ea typeface="+mn-ea"/>
                <a:cs typeface="+mn-cs"/>
              </a:defRPr>
            </a:lvl7pPr>
            <a:lvl8pPr marL="4084151" indent="-272277" algn="l" defTabSz="1089107" rtl="0" eaLnBrk="1" latinLnBrk="0" hangingPunct="1">
              <a:spcBef>
                <a:spcPct val="20000"/>
              </a:spcBef>
              <a:buFont typeface="Arial" pitchFamily="34" charset="0"/>
              <a:buNone/>
              <a:defRPr sz="2400" kern="1200">
                <a:solidFill>
                  <a:schemeClr val="tx1"/>
                </a:solidFill>
                <a:latin typeface="+mn-lt"/>
                <a:ea typeface="+mn-ea"/>
                <a:cs typeface="+mn-cs"/>
              </a:defRPr>
            </a:lvl8pPr>
            <a:lvl9pPr marL="4628704" indent="-272277" algn="l" defTabSz="1089107" rtl="0" eaLnBrk="1" latinLnBrk="0" hangingPunct="1">
              <a:spcBef>
                <a:spcPct val="20000"/>
              </a:spcBef>
              <a:buFont typeface="Arial" pitchFamily="34" charset="0"/>
              <a:buNone/>
              <a:defRPr sz="2400" kern="1200">
                <a:solidFill>
                  <a:schemeClr val="tx1"/>
                </a:solidFill>
                <a:latin typeface="+mn-lt"/>
                <a:ea typeface="+mn-ea"/>
                <a:cs typeface="+mn-cs"/>
              </a:defRPr>
            </a:lvl9pPr>
          </a:lstStyle>
          <a:p>
            <a:pPr marL="0" indent="0">
              <a:spcBef>
                <a:spcPts val="0"/>
              </a:spcBef>
              <a:buNone/>
            </a:pPr>
            <a:r>
              <a:rPr lang="sv-SE" altLang="en-US" sz="1998" b="1" dirty="0"/>
              <a:t>Descreva o problema </a:t>
            </a:r>
            <a:r>
              <a:rPr lang="sv-SE" altLang="en-US" sz="1998" dirty="0">
                <a:solidFill>
                  <a:srgbClr val="8B9FDA"/>
                </a:solidFill>
              </a:rPr>
              <a:t>(</a:t>
            </a:r>
            <a:r>
              <a:rPr lang="pt-BR" altLang="sv-SE" sz="1998" i="1" dirty="0">
                <a:solidFill>
                  <a:schemeClr val="tx2">
                    <a:lumMod val="60000"/>
                    <a:lumOff val="40000"/>
                  </a:schemeClr>
                </a:solidFill>
              </a:rPr>
              <a:t>5W-2H, 5G, Modos de Falha, etc.)
</a:t>
            </a:r>
            <a:endParaRPr lang="sv-SE" altLang="en-US" sz="1998" b="1" dirty="0"/>
          </a:p>
        </p:txBody>
      </p:sp>
      <p:pic>
        <p:nvPicPr>
          <p:cNvPr id="69" name="Picture 68">
            <a:extLst>
              <a:ext uri="{FF2B5EF4-FFF2-40B4-BE49-F238E27FC236}">
                <a16:creationId xmlns:a16="http://schemas.microsoft.com/office/drawing/2014/main" id="{E4CEEB8C-BABB-40B5-9882-36338F0871E1}"/>
              </a:ext>
            </a:extLst>
          </p:cNvPr>
          <p:cNvPicPr>
            <a:picLocks noChangeAspect="1" noChangeArrowheads="1"/>
          </p:cNvPicPr>
          <p:nvPr/>
        </p:nvPicPr>
        <p:blipFill>
          <a:blip r:embed="rId2" cstate="print"/>
          <a:srcRect/>
          <a:stretch>
            <a:fillRect/>
          </a:stretch>
        </p:blipFill>
        <p:spPr bwMode="auto">
          <a:xfrm>
            <a:off x="4896315" y="4089737"/>
            <a:ext cx="3189586" cy="2352749"/>
          </a:xfrm>
          <a:prstGeom prst="rect">
            <a:avLst/>
          </a:prstGeom>
          <a:noFill/>
          <a:ln w="1">
            <a:solidFill>
              <a:srgbClr val="002060"/>
            </a:solidFill>
            <a:miter lim="800000"/>
            <a:headEnd/>
            <a:tailEnd type="none" w="med" len="med"/>
          </a:ln>
          <a:effectLst/>
        </p:spPr>
      </p:pic>
      <p:pic>
        <p:nvPicPr>
          <p:cNvPr id="70" name="Picture 69" descr="A screenshot of a cell phone&#10;&#10;Description generated with very high confidence">
            <a:extLst>
              <a:ext uri="{FF2B5EF4-FFF2-40B4-BE49-F238E27FC236}">
                <a16:creationId xmlns:a16="http://schemas.microsoft.com/office/drawing/2014/main" id="{785416EF-0693-4620-A85B-7F0284C7088D}"/>
              </a:ext>
            </a:extLst>
          </p:cNvPr>
          <p:cNvPicPr>
            <a:picLocks noChangeAspect="1"/>
          </p:cNvPicPr>
          <p:nvPr/>
        </p:nvPicPr>
        <p:blipFill>
          <a:blip r:embed="rId3"/>
          <a:stretch>
            <a:fillRect/>
          </a:stretch>
        </p:blipFill>
        <p:spPr>
          <a:xfrm>
            <a:off x="7600510" y="2087790"/>
            <a:ext cx="3992531" cy="3298562"/>
          </a:xfrm>
          <a:prstGeom prst="rect">
            <a:avLst/>
          </a:prstGeom>
        </p:spPr>
      </p:pic>
      <p:sp>
        <p:nvSpPr>
          <p:cNvPr id="13" name="Slide Number Placeholder 12">
            <a:extLst>
              <a:ext uri="{FF2B5EF4-FFF2-40B4-BE49-F238E27FC236}">
                <a16:creationId xmlns:a16="http://schemas.microsoft.com/office/drawing/2014/main" id="{FF52B49E-BE09-4ACC-BEA0-F1E826C8E6D9}"/>
              </a:ext>
            </a:extLst>
          </p:cNvPr>
          <p:cNvSpPr>
            <a:spLocks noGrp="1"/>
          </p:cNvSpPr>
          <p:nvPr>
            <p:ph type="sldNum" sz="quarter" idx="4"/>
          </p:nvPr>
        </p:nvSpPr>
        <p:spPr/>
        <p:txBody>
          <a:bodyPr/>
          <a:lstStyle/>
          <a:p>
            <a:fld id="{6DBB0C6A-B416-463A-A4D5-45910E1EA918}" type="slidenum">
              <a:rPr lang="en-GB" smtClean="0"/>
              <a:pPr/>
              <a:t>8</a:t>
            </a:fld>
            <a:endParaRPr lang="en-GB" dirty="0"/>
          </a:p>
        </p:txBody>
      </p:sp>
      <p:sp>
        <p:nvSpPr>
          <p:cNvPr id="16" name="Text Placeholder 11">
            <a:extLst>
              <a:ext uri="{FF2B5EF4-FFF2-40B4-BE49-F238E27FC236}">
                <a16:creationId xmlns:a16="http://schemas.microsoft.com/office/drawing/2014/main" id="{64FD9B9B-C5A3-4C9C-8731-6BA3FD1F5F9C}"/>
              </a:ext>
            </a:extLst>
          </p:cNvPr>
          <p:cNvSpPr>
            <a:spLocks noGrp="1"/>
          </p:cNvSpPr>
          <p:nvPr>
            <p:ph type="body" sz="quarter" idx="13"/>
          </p:nvPr>
        </p:nvSpPr>
        <p:spPr>
          <a:xfrm>
            <a:off x="1582047" y="900000"/>
            <a:ext cx="9936000" cy="432000"/>
          </a:xfrm>
        </p:spPr>
        <p:txBody>
          <a:bodyPr/>
          <a:lstStyle/>
          <a:p>
            <a:r>
              <a:rPr lang="en-US" dirty="0" err="1"/>
              <a:t>Responsabilidade</a:t>
            </a:r>
            <a:r>
              <a:rPr lang="en-US" dirty="0"/>
              <a:t> da </a:t>
            </a:r>
            <a:r>
              <a:rPr lang="en-US" dirty="0" err="1"/>
              <a:t>Equipe</a:t>
            </a:r>
            <a:r>
              <a:rPr lang="en-US" dirty="0"/>
              <a:t>
</a:t>
            </a:r>
          </a:p>
        </p:txBody>
      </p:sp>
      <p:sp>
        <p:nvSpPr>
          <p:cNvPr id="19" name="Content Placeholder 2">
            <a:extLst>
              <a:ext uri="{FF2B5EF4-FFF2-40B4-BE49-F238E27FC236}">
                <a16:creationId xmlns:a16="http://schemas.microsoft.com/office/drawing/2014/main" id="{70628B8B-6126-4353-A4B3-261D4FC1C511}"/>
              </a:ext>
            </a:extLst>
          </p:cNvPr>
          <p:cNvSpPr txBox="1">
            <a:spLocks/>
          </p:cNvSpPr>
          <p:nvPr/>
        </p:nvSpPr>
        <p:spPr>
          <a:xfrm>
            <a:off x="705930" y="1471649"/>
            <a:ext cx="3760341" cy="5068029"/>
          </a:xfrm>
          <a:prstGeom prst="rect">
            <a:avLst/>
          </a:prstGeom>
          <a:ln>
            <a:solidFill>
              <a:schemeClr val="tx1"/>
            </a:solidFill>
          </a:ln>
        </p:spPr>
        <p:txBody>
          <a:bodyPr vert="horz" lIns="0" tIns="54000" rIns="108000" bIns="54000" rtlCol="0">
            <a:noAutofit/>
          </a:bodyPr>
          <a:lstStyle>
            <a:lvl1pPr marL="359640" indent="-359640" algn="l" defTabSz="1088236" rtl="0" eaLnBrk="1" latinLnBrk="0" hangingPunct="1">
              <a:lnSpc>
                <a:spcPct val="100000"/>
              </a:lnSpc>
              <a:spcBef>
                <a:spcPts val="600"/>
              </a:spcBef>
              <a:buClr>
                <a:schemeClr val="tx2"/>
              </a:buClr>
              <a:buSzPct val="80000"/>
              <a:buFont typeface="Arial" pitchFamily="34" charset="0"/>
              <a:buChar char="►"/>
              <a:tabLst/>
              <a:defRPr sz="2400" kern="1200">
                <a:solidFill>
                  <a:schemeClr val="tx1"/>
                </a:solidFill>
                <a:latin typeface="+mn-lt"/>
                <a:ea typeface="+mn-ea"/>
                <a:cs typeface="+mn-cs"/>
              </a:defRPr>
            </a:lvl1pPr>
            <a:lvl2pPr marL="539460" indent="-180794" algn="l" defTabSz="1088236"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2pPr>
            <a:lvl3pPr marL="719280" indent="-179820" algn="l" defTabSz="1088236"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3pPr>
            <a:lvl4pPr marL="899100" indent="-180794" algn="l" defTabSz="1088236"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4pPr>
            <a:lvl5pPr marL="1078920" indent="-180794" algn="l" defTabSz="1088236"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5pPr>
            <a:lvl6pPr marL="1178922" indent="0" algn="l" defTabSz="1088236" rtl="0" eaLnBrk="1" latinLnBrk="0" hangingPunct="1">
              <a:lnSpc>
                <a:spcPts val="2856"/>
              </a:lnSpc>
              <a:spcBef>
                <a:spcPts val="0"/>
              </a:spcBef>
              <a:buFontTx/>
              <a:buNone/>
              <a:defRPr sz="2398" kern="1200">
                <a:solidFill>
                  <a:schemeClr val="tx1"/>
                </a:solidFill>
                <a:latin typeface="+mn-lt"/>
                <a:ea typeface="+mn-ea"/>
                <a:cs typeface="+mn-cs"/>
              </a:defRPr>
            </a:lvl6pPr>
            <a:lvl7pPr marL="1178922" indent="0" algn="l" defTabSz="1088236" rtl="0" eaLnBrk="1" latinLnBrk="0" hangingPunct="1">
              <a:spcBef>
                <a:spcPct val="20000"/>
              </a:spcBef>
              <a:buFontTx/>
              <a:buNone/>
              <a:defRPr sz="2398" kern="1200">
                <a:solidFill>
                  <a:schemeClr val="tx1"/>
                </a:solidFill>
                <a:latin typeface="+mn-lt"/>
                <a:ea typeface="+mn-ea"/>
                <a:cs typeface="+mn-cs"/>
              </a:defRPr>
            </a:lvl7pPr>
            <a:lvl8pPr marL="4080883" indent="-272059" algn="l" defTabSz="1088236" rtl="0" eaLnBrk="1" latinLnBrk="0" hangingPunct="1">
              <a:spcBef>
                <a:spcPct val="20000"/>
              </a:spcBef>
              <a:buFont typeface="Arial" pitchFamily="34" charset="0"/>
              <a:buNone/>
              <a:defRPr sz="2398" kern="1200">
                <a:solidFill>
                  <a:schemeClr val="tx1"/>
                </a:solidFill>
                <a:latin typeface="+mn-lt"/>
                <a:ea typeface="+mn-ea"/>
                <a:cs typeface="+mn-cs"/>
              </a:defRPr>
            </a:lvl8pPr>
            <a:lvl9pPr marL="4625000" indent="-272059" algn="l" defTabSz="1088236" rtl="0" eaLnBrk="1" latinLnBrk="0" hangingPunct="1">
              <a:spcBef>
                <a:spcPct val="20000"/>
              </a:spcBef>
              <a:buFont typeface="Arial" pitchFamily="34" charset="0"/>
              <a:buNone/>
              <a:defRPr sz="2398" kern="1200">
                <a:solidFill>
                  <a:schemeClr val="tx1"/>
                </a:solidFill>
                <a:latin typeface="+mn-lt"/>
                <a:ea typeface="+mn-ea"/>
                <a:cs typeface="+mn-cs"/>
              </a:defRPr>
            </a:lvl9pPr>
          </a:lstStyle>
          <a:p>
            <a:pPr marL="0" indent="0">
              <a:buNone/>
            </a:pPr>
            <a:r>
              <a:rPr lang="en-US" altLang="en-US" dirty="0" err="1">
                <a:solidFill>
                  <a:srgbClr val="00B0F0"/>
                </a:solidFill>
              </a:rPr>
              <a:t>Propósito</a:t>
            </a:r>
            <a:r>
              <a:rPr lang="en-US" altLang="en-US" dirty="0">
                <a:solidFill>
                  <a:srgbClr val="00B0F0"/>
                </a:solidFill>
              </a:rPr>
              <a:t> &amp; </a:t>
            </a:r>
            <a:r>
              <a:rPr lang="en-US" altLang="en-US" dirty="0" err="1">
                <a:solidFill>
                  <a:srgbClr val="00B0F0"/>
                </a:solidFill>
              </a:rPr>
              <a:t>Destino</a:t>
            </a:r>
            <a:r>
              <a:rPr lang="en-US" altLang="en-US" dirty="0">
                <a:solidFill>
                  <a:srgbClr val="00B0F0"/>
                </a:solidFill>
              </a:rPr>
              <a:t>:</a:t>
            </a:r>
          </a:p>
          <a:p>
            <a:pPr marL="57150" indent="0">
              <a:buNone/>
            </a:pPr>
            <a:r>
              <a:rPr lang="pt-BR" altLang="en-US" sz="2000" dirty="0"/>
              <a:t>Descreva o problema claramente, para que todos entendam o mesmo. Identifique desvios de normas e restaure-os.
Inclua dados históricos ou/e novos dados e desemem decisões a partir disso.
</a:t>
            </a:r>
            <a:r>
              <a:rPr lang="sv-SE" altLang="en-US" dirty="0">
                <a:solidFill>
                  <a:srgbClr val="00B0F0"/>
                </a:solidFill>
              </a:rPr>
              <a:t>Escopo e limitações:</a:t>
            </a:r>
            <a:br>
              <a:rPr lang="sv-SE" altLang="en-US" dirty="0">
                <a:solidFill>
                  <a:srgbClr val="00B0F0"/>
                </a:solidFill>
              </a:rPr>
            </a:br>
            <a:r>
              <a:rPr lang="pt-BR" altLang="en-US" sz="2000" dirty="0"/>
              <a:t>Descreva o problema com base no conhecimento factual e não em crenças ou opiniões.
</a:t>
            </a:r>
            <a:endParaRPr lang="en-US" sz="2000" dirty="0"/>
          </a:p>
          <a:p>
            <a:pPr marL="57150" indent="0">
              <a:buNone/>
            </a:pPr>
            <a:endParaRPr lang="sv-SE" altLang="en-US" sz="2000" dirty="0"/>
          </a:p>
        </p:txBody>
      </p:sp>
    </p:spTree>
    <p:extLst>
      <p:ext uri="{BB962C8B-B14F-4D97-AF65-F5344CB8AC3E}">
        <p14:creationId xmlns:p14="http://schemas.microsoft.com/office/powerpoint/2010/main" val="3497999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024C509-AA1D-4DE6-80E7-E70AD0A8691D}"/>
              </a:ext>
            </a:extLst>
          </p:cNvPr>
          <p:cNvSpPr>
            <a:spLocks noGrp="1"/>
          </p:cNvSpPr>
          <p:nvPr>
            <p:ph type="title"/>
          </p:nvPr>
        </p:nvSpPr>
        <p:spPr>
          <a:xfrm>
            <a:off x="1582739" y="482400"/>
            <a:ext cx="9936000" cy="432000"/>
          </a:xfrm>
        </p:spPr>
        <p:txBody>
          <a:bodyPr/>
          <a:lstStyle/>
          <a:p>
            <a:r>
              <a:rPr lang="pt-BR" dirty="0"/>
              <a:t>Passo 5. Validar o Alvo
</a:t>
            </a:r>
            <a:endParaRPr lang="en-GB" dirty="0"/>
          </a:p>
        </p:txBody>
      </p:sp>
      <p:sp>
        <p:nvSpPr>
          <p:cNvPr id="8" name="Content Placeholder 2">
            <a:extLst>
              <a:ext uri="{FF2B5EF4-FFF2-40B4-BE49-F238E27FC236}">
                <a16:creationId xmlns:a16="http://schemas.microsoft.com/office/drawing/2014/main" id="{83C102CC-97D1-4A7D-8F9C-210535772235}"/>
              </a:ext>
            </a:extLst>
          </p:cNvPr>
          <p:cNvSpPr txBox="1">
            <a:spLocks/>
          </p:cNvSpPr>
          <p:nvPr/>
        </p:nvSpPr>
        <p:spPr>
          <a:xfrm>
            <a:off x="4736552" y="1471649"/>
            <a:ext cx="7137436" cy="5068029"/>
          </a:xfrm>
          <a:prstGeom prst="rect">
            <a:avLst/>
          </a:prstGeom>
          <a:ln>
            <a:solidFill>
              <a:schemeClr val="tx1"/>
            </a:solidFill>
          </a:ln>
        </p:spPr>
        <p:txBody>
          <a:bodyPr vert="horz" lIns="107888" tIns="53944" rIns="107888" bIns="53944" rtlCol="0">
            <a:noAutofit/>
          </a:bodyPr>
          <a:lstStyle>
            <a:lvl1pPr marL="359928" indent="-359928" algn="l" defTabSz="1089107" rtl="0" eaLnBrk="1" latinLnBrk="0" hangingPunct="1">
              <a:lnSpc>
                <a:spcPct val="100000"/>
              </a:lnSpc>
              <a:spcBef>
                <a:spcPts val="600"/>
              </a:spcBef>
              <a:buClr>
                <a:schemeClr val="tx2"/>
              </a:buClr>
              <a:buSzPct val="80000"/>
              <a:buFont typeface="Arial" pitchFamily="34" charset="0"/>
              <a:buChar char="►"/>
              <a:tabLst/>
              <a:defRPr sz="2400" kern="1200">
                <a:solidFill>
                  <a:schemeClr val="tx1"/>
                </a:solidFill>
                <a:latin typeface="+mn-lt"/>
                <a:ea typeface="+mn-ea"/>
                <a:cs typeface="+mn-cs"/>
              </a:defRPr>
            </a:lvl1pPr>
            <a:lvl2pPr marL="539892" indent="-180939" algn="l" defTabSz="1089107"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2pPr>
            <a:lvl3pPr marL="719856" indent="-179964" algn="l" defTabSz="1089107"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3pPr>
            <a:lvl4pPr marL="899820" indent="-180939" algn="l" defTabSz="1089107"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4pPr>
            <a:lvl5pPr marL="1079784" indent="-180939" algn="l" defTabSz="1089107"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5pPr>
            <a:lvl6pPr marL="1179866" indent="0" algn="l" defTabSz="1089107" rtl="0" eaLnBrk="1" latinLnBrk="0" hangingPunct="1">
              <a:lnSpc>
                <a:spcPts val="2858"/>
              </a:lnSpc>
              <a:spcBef>
                <a:spcPts val="0"/>
              </a:spcBef>
              <a:buFontTx/>
              <a:buNone/>
              <a:defRPr sz="2400" kern="1200">
                <a:solidFill>
                  <a:schemeClr val="tx1"/>
                </a:solidFill>
                <a:latin typeface="+mn-lt"/>
                <a:ea typeface="+mn-ea"/>
                <a:cs typeface="+mn-cs"/>
              </a:defRPr>
            </a:lvl6pPr>
            <a:lvl7pPr marL="1179866" indent="0" algn="l" defTabSz="1089107" rtl="0" eaLnBrk="1" latinLnBrk="0" hangingPunct="1">
              <a:spcBef>
                <a:spcPct val="20000"/>
              </a:spcBef>
              <a:buFontTx/>
              <a:buNone/>
              <a:defRPr sz="2400" kern="1200">
                <a:solidFill>
                  <a:schemeClr val="tx1"/>
                </a:solidFill>
                <a:latin typeface="+mn-lt"/>
                <a:ea typeface="+mn-ea"/>
                <a:cs typeface="+mn-cs"/>
              </a:defRPr>
            </a:lvl7pPr>
            <a:lvl8pPr marL="4084151" indent="-272277" algn="l" defTabSz="1089107" rtl="0" eaLnBrk="1" latinLnBrk="0" hangingPunct="1">
              <a:spcBef>
                <a:spcPct val="20000"/>
              </a:spcBef>
              <a:buFont typeface="Arial" pitchFamily="34" charset="0"/>
              <a:buNone/>
              <a:defRPr sz="2400" kern="1200">
                <a:solidFill>
                  <a:schemeClr val="tx1"/>
                </a:solidFill>
                <a:latin typeface="+mn-lt"/>
                <a:ea typeface="+mn-ea"/>
                <a:cs typeface="+mn-cs"/>
              </a:defRPr>
            </a:lvl8pPr>
            <a:lvl9pPr marL="4628704" indent="-272277" algn="l" defTabSz="1089107" rtl="0" eaLnBrk="1" latinLnBrk="0" hangingPunct="1">
              <a:spcBef>
                <a:spcPct val="20000"/>
              </a:spcBef>
              <a:buFont typeface="Arial" pitchFamily="34" charset="0"/>
              <a:buNone/>
              <a:defRPr sz="2400" kern="1200">
                <a:solidFill>
                  <a:schemeClr val="tx1"/>
                </a:solidFill>
                <a:latin typeface="+mn-lt"/>
                <a:ea typeface="+mn-ea"/>
                <a:cs typeface="+mn-cs"/>
              </a:defRPr>
            </a:lvl9pPr>
          </a:lstStyle>
          <a:p>
            <a:pPr marL="0" indent="0">
              <a:spcBef>
                <a:spcPts val="0"/>
              </a:spcBef>
              <a:buNone/>
            </a:pPr>
            <a:r>
              <a:rPr lang="sv-SE" altLang="en-US" sz="1998" b="1" dirty="0"/>
              <a:t>Claramente declarar o Alvo </a:t>
            </a:r>
            <a:r>
              <a:rPr lang="sv-SE" altLang="en-US" sz="1998" dirty="0">
                <a:solidFill>
                  <a:srgbClr val="8B9FDA"/>
                </a:solidFill>
              </a:rPr>
              <a:t>(</a:t>
            </a:r>
            <a:r>
              <a:rPr lang="pt-BR" altLang="sv-SE" sz="1998" i="1" dirty="0">
                <a:solidFill>
                  <a:schemeClr val="tx2">
                    <a:lumMod val="60000"/>
                    <a:lumOff val="40000"/>
                  </a:schemeClr>
                </a:solidFill>
              </a:rPr>
              <a:t>Estabelecer metas, carta atualizada, gráficos de controle, método SMART, etc.)
</a:t>
            </a:r>
            <a:endParaRPr lang="sv-SE" altLang="en-US" sz="1998" b="1" dirty="0"/>
          </a:p>
        </p:txBody>
      </p:sp>
      <p:pic>
        <p:nvPicPr>
          <p:cNvPr id="9" name="Picture 8">
            <a:extLst>
              <a:ext uri="{FF2B5EF4-FFF2-40B4-BE49-F238E27FC236}">
                <a16:creationId xmlns:a16="http://schemas.microsoft.com/office/drawing/2014/main" id="{B23E147A-8977-4281-B24E-426587DB428D}"/>
              </a:ext>
            </a:extLst>
          </p:cNvPr>
          <p:cNvPicPr>
            <a:picLocks noChangeAspect="1"/>
          </p:cNvPicPr>
          <p:nvPr/>
        </p:nvPicPr>
        <p:blipFill>
          <a:blip r:embed="rId2"/>
          <a:stretch>
            <a:fillRect/>
          </a:stretch>
        </p:blipFill>
        <p:spPr>
          <a:xfrm>
            <a:off x="4927794" y="2290833"/>
            <a:ext cx="2838979" cy="2737845"/>
          </a:xfrm>
          <a:prstGeom prst="rect">
            <a:avLst/>
          </a:prstGeom>
        </p:spPr>
      </p:pic>
      <p:pic>
        <p:nvPicPr>
          <p:cNvPr id="10" name="Picture 9">
            <a:extLst>
              <a:ext uri="{FF2B5EF4-FFF2-40B4-BE49-F238E27FC236}">
                <a16:creationId xmlns:a16="http://schemas.microsoft.com/office/drawing/2014/main" id="{960E17C4-DF20-42D1-AF9A-FAACF96DB45A}"/>
              </a:ext>
            </a:extLst>
          </p:cNvPr>
          <p:cNvPicPr>
            <a:picLocks noChangeAspect="1" noChangeArrowheads="1"/>
          </p:cNvPicPr>
          <p:nvPr/>
        </p:nvPicPr>
        <p:blipFill>
          <a:blip r:embed="rId3"/>
          <a:srcRect/>
          <a:stretch>
            <a:fillRect/>
          </a:stretch>
        </p:blipFill>
        <p:spPr bwMode="auto">
          <a:xfrm>
            <a:off x="7943478" y="4239463"/>
            <a:ext cx="3790979" cy="2156365"/>
          </a:xfrm>
          <a:prstGeom prst="rect">
            <a:avLst/>
          </a:prstGeom>
          <a:ln>
            <a:noFill/>
          </a:ln>
          <a:effectLst>
            <a:outerShdw blurRad="292100" dist="139700" dir="2700000" algn="tl" rotWithShape="0">
              <a:srgbClr val="333333">
                <a:alpha val="65000"/>
              </a:srgbClr>
            </a:outerShdw>
          </a:effectLst>
        </p:spPr>
      </p:pic>
      <p:sp>
        <p:nvSpPr>
          <p:cNvPr id="15" name="Slide Number Placeholder 14">
            <a:extLst>
              <a:ext uri="{FF2B5EF4-FFF2-40B4-BE49-F238E27FC236}">
                <a16:creationId xmlns:a16="http://schemas.microsoft.com/office/drawing/2014/main" id="{FA174F00-0D22-4EA4-AF4E-2F66922BBC62}"/>
              </a:ext>
            </a:extLst>
          </p:cNvPr>
          <p:cNvSpPr>
            <a:spLocks noGrp="1"/>
          </p:cNvSpPr>
          <p:nvPr>
            <p:ph type="sldNum" sz="quarter" idx="4"/>
          </p:nvPr>
        </p:nvSpPr>
        <p:spPr/>
        <p:txBody>
          <a:bodyPr/>
          <a:lstStyle/>
          <a:p>
            <a:fld id="{6DBB0C6A-B416-463A-A4D5-45910E1EA918}" type="slidenum">
              <a:rPr lang="en-GB" smtClean="0"/>
              <a:pPr/>
              <a:t>9</a:t>
            </a:fld>
            <a:endParaRPr lang="en-GB" dirty="0"/>
          </a:p>
        </p:txBody>
      </p:sp>
      <p:sp>
        <p:nvSpPr>
          <p:cNvPr id="16" name="Text Placeholder 11">
            <a:extLst>
              <a:ext uri="{FF2B5EF4-FFF2-40B4-BE49-F238E27FC236}">
                <a16:creationId xmlns:a16="http://schemas.microsoft.com/office/drawing/2014/main" id="{C87AF0E3-7ED7-4015-9062-887CF5809EFF}"/>
              </a:ext>
            </a:extLst>
          </p:cNvPr>
          <p:cNvSpPr>
            <a:spLocks noGrp="1"/>
          </p:cNvSpPr>
          <p:nvPr>
            <p:ph type="body" sz="quarter" idx="13"/>
          </p:nvPr>
        </p:nvSpPr>
        <p:spPr>
          <a:xfrm>
            <a:off x="1582047" y="900000"/>
            <a:ext cx="9936000" cy="432000"/>
          </a:xfrm>
        </p:spPr>
        <p:txBody>
          <a:bodyPr/>
          <a:lstStyle/>
          <a:p>
            <a:r>
              <a:rPr lang="en-US" dirty="0" err="1"/>
              <a:t>Responsabilidade</a:t>
            </a:r>
            <a:r>
              <a:rPr lang="en-US" dirty="0"/>
              <a:t> da </a:t>
            </a:r>
            <a:r>
              <a:rPr lang="en-US" dirty="0" err="1"/>
              <a:t>Equipe</a:t>
            </a:r>
            <a:r>
              <a:rPr lang="en-US" dirty="0"/>
              <a:t>
</a:t>
            </a:r>
          </a:p>
        </p:txBody>
      </p:sp>
      <p:sp>
        <p:nvSpPr>
          <p:cNvPr id="19" name="Content Placeholder 2">
            <a:extLst>
              <a:ext uri="{FF2B5EF4-FFF2-40B4-BE49-F238E27FC236}">
                <a16:creationId xmlns:a16="http://schemas.microsoft.com/office/drawing/2014/main" id="{E03949B1-0810-458B-8399-CD76C70083E9}"/>
              </a:ext>
            </a:extLst>
          </p:cNvPr>
          <p:cNvSpPr txBox="1">
            <a:spLocks/>
          </p:cNvSpPr>
          <p:nvPr/>
        </p:nvSpPr>
        <p:spPr>
          <a:xfrm>
            <a:off x="705930" y="1471649"/>
            <a:ext cx="3760341" cy="5068029"/>
          </a:xfrm>
          <a:prstGeom prst="rect">
            <a:avLst/>
          </a:prstGeom>
          <a:ln>
            <a:solidFill>
              <a:schemeClr val="tx1"/>
            </a:solidFill>
          </a:ln>
        </p:spPr>
        <p:txBody>
          <a:bodyPr vert="horz" lIns="0" tIns="54000" rIns="108000" bIns="54000" rtlCol="0">
            <a:noAutofit/>
          </a:bodyPr>
          <a:lstStyle>
            <a:lvl1pPr marL="359640" indent="-359640" algn="l" defTabSz="1088236" rtl="0" eaLnBrk="1" latinLnBrk="0" hangingPunct="1">
              <a:lnSpc>
                <a:spcPct val="100000"/>
              </a:lnSpc>
              <a:spcBef>
                <a:spcPts val="600"/>
              </a:spcBef>
              <a:buClr>
                <a:schemeClr val="tx2"/>
              </a:buClr>
              <a:buSzPct val="80000"/>
              <a:buFont typeface="Arial" pitchFamily="34" charset="0"/>
              <a:buChar char="►"/>
              <a:tabLst/>
              <a:defRPr sz="2400" kern="1200">
                <a:solidFill>
                  <a:schemeClr val="tx1"/>
                </a:solidFill>
                <a:latin typeface="+mn-lt"/>
                <a:ea typeface="+mn-ea"/>
                <a:cs typeface="+mn-cs"/>
              </a:defRPr>
            </a:lvl1pPr>
            <a:lvl2pPr marL="539460" indent="-180794" algn="l" defTabSz="1088236"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2pPr>
            <a:lvl3pPr marL="719280" indent="-179820" algn="l" defTabSz="1088236"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3pPr>
            <a:lvl4pPr marL="899100" indent="-180794" algn="l" defTabSz="1088236"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4pPr>
            <a:lvl5pPr marL="1078920" indent="-180794" algn="l" defTabSz="1088236"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5pPr>
            <a:lvl6pPr marL="1178922" indent="0" algn="l" defTabSz="1088236" rtl="0" eaLnBrk="1" latinLnBrk="0" hangingPunct="1">
              <a:lnSpc>
                <a:spcPts val="2856"/>
              </a:lnSpc>
              <a:spcBef>
                <a:spcPts val="0"/>
              </a:spcBef>
              <a:buFontTx/>
              <a:buNone/>
              <a:defRPr sz="2398" kern="1200">
                <a:solidFill>
                  <a:schemeClr val="tx1"/>
                </a:solidFill>
                <a:latin typeface="+mn-lt"/>
                <a:ea typeface="+mn-ea"/>
                <a:cs typeface="+mn-cs"/>
              </a:defRPr>
            </a:lvl6pPr>
            <a:lvl7pPr marL="1178922" indent="0" algn="l" defTabSz="1088236" rtl="0" eaLnBrk="1" latinLnBrk="0" hangingPunct="1">
              <a:spcBef>
                <a:spcPct val="20000"/>
              </a:spcBef>
              <a:buFontTx/>
              <a:buNone/>
              <a:defRPr sz="2398" kern="1200">
                <a:solidFill>
                  <a:schemeClr val="tx1"/>
                </a:solidFill>
                <a:latin typeface="+mn-lt"/>
                <a:ea typeface="+mn-ea"/>
                <a:cs typeface="+mn-cs"/>
              </a:defRPr>
            </a:lvl7pPr>
            <a:lvl8pPr marL="4080883" indent="-272059" algn="l" defTabSz="1088236" rtl="0" eaLnBrk="1" latinLnBrk="0" hangingPunct="1">
              <a:spcBef>
                <a:spcPct val="20000"/>
              </a:spcBef>
              <a:buFont typeface="Arial" pitchFamily="34" charset="0"/>
              <a:buNone/>
              <a:defRPr sz="2398" kern="1200">
                <a:solidFill>
                  <a:schemeClr val="tx1"/>
                </a:solidFill>
                <a:latin typeface="+mn-lt"/>
                <a:ea typeface="+mn-ea"/>
                <a:cs typeface="+mn-cs"/>
              </a:defRPr>
            </a:lvl8pPr>
            <a:lvl9pPr marL="4625000" indent="-272059" algn="l" defTabSz="1088236" rtl="0" eaLnBrk="1" latinLnBrk="0" hangingPunct="1">
              <a:spcBef>
                <a:spcPct val="20000"/>
              </a:spcBef>
              <a:buFont typeface="Arial" pitchFamily="34" charset="0"/>
              <a:buNone/>
              <a:defRPr sz="2398" kern="1200">
                <a:solidFill>
                  <a:schemeClr val="tx1"/>
                </a:solidFill>
                <a:latin typeface="+mn-lt"/>
                <a:ea typeface="+mn-ea"/>
                <a:cs typeface="+mn-cs"/>
              </a:defRPr>
            </a:lvl9pPr>
          </a:lstStyle>
          <a:p>
            <a:pPr marL="0" indent="0">
              <a:buNone/>
            </a:pPr>
            <a:r>
              <a:rPr lang="en-US" altLang="en-US" dirty="0" err="1">
                <a:solidFill>
                  <a:srgbClr val="00B0F0"/>
                </a:solidFill>
              </a:rPr>
              <a:t>Propósito</a:t>
            </a:r>
            <a:r>
              <a:rPr lang="en-US" altLang="en-US" dirty="0">
                <a:solidFill>
                  <a:srgbClr val="00B0F0"/>
                </a:solidFill>
              </a:rPr>
              <a:t> &amp; </a:t>
            </a:r>
            <a:r>
              <a:rPr lang="en-US" altLang="en-US" dirty="0" err="1">
                <a:solidFill>
                  <a:srgbClr val="00B0F0"/>
                </a:solidFill>
              </a:rPr>
              <a:t>Destino</a:t>
            </a:r>
            <a:r>
              <a:rPr lang="en-US" altLang="en-US" dirty="0">
                <a:solidFill>
                  <a:srgbClr val="00B0F0"/>
                </a:solidFill>
              </a:rPr>
              <a:t>:
</a:t>
            </a:r>
            <a:r>
              <a:rPr lang="pt-BR" altLang="en-US" sz="2000" dirty="0"/>
              <a:t>Uma vez compreendido o problema e sua complexidade, defina o alvo SMART para a equipe.
</a:t>
            </a:r>
            <a:endParaRPr lang="sv-SE" altLang="en-US" dirty="0">
              <a:solidFill>
                <a:srgbClr val="00B0F0"/>
              </a:solidFill>
            </a:endParaRPr>
          </a:p>
          <a:p>
            <a:pPr marL="57150" indent="0">
              <a:buNone/>
            </a:pPr>
            <a:r>
              <a:rPr lang="sv-SE" altLang="en-US" dirty="0">
                <a:solidFill>
                  <a:srgbClr val="00B0F0"/>
                </a:solidFill>
              </a:rPr>
              <a:t>Escopo e limitações:</a:t>
            </a:r>
            <a:br>
              <a:rPr lang="sv-SE" altLang="en-US" dirty="0">
                <a:solidFill>
                  <a:srgbClr val="00B0F0"/>
                </a:solidFill>
              </a:rPr>
            </a:br>
            <a:r>
              <a:rPr lang="pt-BR" altLang="en-US" sz="2000" dirty="0"/>
              <a:t>Faça o alvo SMART (Específico, Mensurável, Alcançável, Realista, Limite do Tempo).
</a:t>
            </a:r>
            <a:endParaRPr lang="en-US" sz="2000" dirty="0"/>
          </a:p>
          <a:p>
            <a:pPr marL="57150" indent="0">
              <a:buNone/>
            </a:pPr>
            <a:endParaRPr lang="sv-SE" altLang="en-US" sz="2000" dirty="0"/>
          </a:p>
        </p:txBody>
      </p:sp>
    </p:spTree>
    <p:extLst>
      <p:ext uri="{BB962C8B-B14F-4D97-AF65-F5344CB8AC3E}">
        <p14:creationId xmlns:p14="http://schemas.microsoft.com/office/powerpoint/2010/main" val="146940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XFZvcHRjTEuPXI7rhZYUSg"/>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ZotqLjiZUuAaYO8jEitE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PRvHpFfYzkOWZ_tb_xMfs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LWAY5Pu_rEeBAy9Qqk.IK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EHKaO1kO8ESLoaW7nTARL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KpwFkydr1USY9rtcWRfgs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ZBEMW0mrGEeplMp6sfq2E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MGZiA7l.vEyA9nzTOJKFR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vFhMnNZ37E6jCCZo2SGO_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wRVl3RiDJkmJCVWuyJphu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xaDYgagNQ0WLrIyquRXvL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bp66coM7TEmw9nTf9Q1Ukw"/>
</p:tagLst>
</file>

<file path=ppt/theme/theme1.xml><?xml version="1.0" encoding="utf-8"?>
<a:theme xmlns:a="http://schemas.openxmlformats.org/drawingml/2006/main" name="TRANSFER_Widescreen">
  <a:themeElements>
    <a:clrScheme name="Tetra Pak 85">
      <a:dk1>
        <a:srgbClr val="023F88"/>
      </a:dk1>
      <a:lt1>
        <a:srgbClr val="FFFFFF"/>
      </a:lt1>
      <a:dk2>
        <a:srgbClr val="023F88"/>
      </a:dk2>
      <a:lt2>
        <a:srgbClr val="FFFFFF"/>
      </a:lt2>
      <a:accent1>
        <a:srgbClr val="023F88"/>
      </a:accent1>
      <a:accent2>
        <a:srgbClr val="00BDF2"/>
      </a:accent2>
      <a:accent3>
        <a:srgbClr val="777777"/>
      </a:accent3>
      <a:accent4>
        <a:srgbClr val="F58220"/>
      </a:accent4>
      <a:accent5>
        <a:srgbClr val="8DC63F"/>
      </a:accent5>
      <a:accent6>
        <a:srgbClr val="4A4A4A"/>
      </a:accent6>
      <a:hlink>
        <a:srgbClr val="023F88"/>
      </a:hlink>
      <a:folHlink>
        <a:srgbClr val="00BDF2"/>
      </a:folHlink>
    </a:clrScheme>
    <a:fontScheme name="TetraPak_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defPPr algn="l">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lgn="l">
          <a:defRPr dirty="0" err="1" smtClean="0"/>
        </a:defPPr>
      </a:lstStyle>
    </a:txDef>
  </a:objectDefaults>
  <a:extraClrSchemeLst/>
  <a:extLst>
    <a:ext uri="{05A4C25C-085E-4340-85A3-A5531E510DB2}">
      <thm15:themeFamily xmlns:thm15="http://schemas.microsoft.com/office/thememl/2012/main" name="Tetra Pak Basic Master Widescreen.potx" id="{72A162C8-6D10-42D7-A86B-77E099C9C5B6}" vid="{08865A08-A2E5-43F9-AC54-0E28296E664A}"/>
    </a:ext>
  </a:extLst>
</a:theme>
</file>

<file path=ppt/theme/theme2.xml><?xml version="1.0" encoding="utf-8"?>
<a:theme xmlns:a="http://schemas.openxmlformats.org/drawingml/2006/main" name="1_TRANSFER_Widescreen">
  <a:themeElements>
    <a:clrScheme name="Tetra Pak 85">
      <a:dk1>
        <a:srgbClr val="023F88"/>
      </a:dk1>
      <a:lt1>
        <a:srgbClr val="FFFFFF"/>
      </a:lt1>
      <a:dk2>
        <a:srgbClr val="023F88"/>
      </a:dk2>
      <a:lt2>
        <a:srgbClr val="FFFFFF"/>
      </a:lt2>
      <a:accent1>
        <a:srgbClr val="023F88"/>
      </a:accent1>
      <a:accent2>
        <a:srgbClr val="00BDF2"/>
      </a:accent2>
      <a:accent3>
        <a:srgbClr val="777777"/>
      </a:accent3>
      <a:accent4>
        <a:srgbClr val="F58220"/>
      </a:accent4>
      <a:accent5>
        <a:srgbClr val="8DC63F"/>
      </a:accent5>
      <a:accent6>
        <a:srgbClr val="4A4A4A"/>
      </a:accent6>
      <a:hlink>
        <a:srgbClr val="023F88"/>
      </a:hlink>
      <a:folHlink>
        <a:srgbClr val="00BDF2"/>
      </a:folHlink>
    </a:clrScheme>
    <a:fontScheme name="TetraPak_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defPPr algn="l">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lgn="l">
          <a:defRPr dirty="0" err="1" smtClean="0"/>
        </a:defPPr>
      </a:lstStyle>
    </a:txDef>
  </a:objectDefaults>
  <a:extraClrSchemeLst/>
  <a:extLst>
    <a:ext uri="{05A4C25C-085E-4340-85A3-A5531E510DB2}">
      <thm15:themeFamily xmlns:thm15="http://schemas.microsoft.com/office/thememl/2012/main" name="Tetra Pak Basic Master Widescreen.potx" id="{E74CCDFC-CEBE-41A9-9627-159F3A0D380D}" vid="{493C7D05-FD5C-4BDB-90FB-EC79E46793A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PublishingExpirationDate xmlns="http://schemas.microsoft.com/sharepoint/v3" xsi:nil="true"/>
    <PublishingStartDate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3E53370F7CA948BD7F94C9F7886903" ma:contentTypeVersion="16" ma:contentTypeDescription="Create a new document." ma:contentTypeScope="" ma:versionID="dc346bb5a68b01267e2be7338449bbeb">
  <xsd:schema xmlns:xsd="http://www.w3.org/2001/XMLSchema" xmlns:xs="http://www.w3.org/2001/XMLSchema" xmlns:p="http://schemas.microsoft.com/office/2006/metadata/properties" xmlns:ns1="http://schemas.microsoft.com/sharepoint/v3" xmlns:ns2="2f4c76b0-740e-4f35-b6f3-d9691cab094b" xmlns:ns3="f22b8a61-d887-4cf6-b8b7-70202bd97bc7" targetNamespace="http://schemas.microsoft.com/office/2006/metadata/properties" ma:root="true" ma:fieldsID="df485e7a7092c7a4cb7a4dcbb2e75a81" ns1:_="" ns2:_="" ns3:_="">
    <xsd:import namespace="http://schemas.microsoft.com/sharepoint/v3"/>
    <xsd:import namespace="2f4c76b0-740e-4f35-b6f3-d9691cab094b"/>
    <xsd:import namespace="f22b8a61-d887-4cf6-b8b7-70202bd97bc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3:SharedWithUsers" minOccurs="0"/>
                <xsd:element ref="ns3:SharedWithDetails" minOccurs="0"/>
                <xsd:element ref="ns2:MediaServiceGenerationTime" minOccurs="0"/>
                <xsd:element ref="ns2:MediaServiceEventHashCode" minOccurs="0"/>
                <xsd:element ref="ns2:MediaServiceLocation" minOccurs="0"/>
                <xsd:element ref="ns1:PublishingStartDate" minOccurs="0"/>
                <xsd:element ref="ns1:PublishingExpirationDate" minOccurs="0"/>
                <xsd:element ref="ns1:_ip_UnifiedCompliancePolicyProperties" minOccurs="0"/>
                <xsd:element ref="ns1:_ip_UnifiedCompliancePolicyUIAction"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1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1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f4c76b0-740e-4f35-b6f3-d9691cab094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true">
      <xsd:simpleType>
        <xsd:restriction base="dms:Note">
          <xsd:maxLength value="255"/>
        </xsd:restriction>
      </xsd:simpleType>
    </xsd:element>
    <xsd:element name="MediaLengthInSeconds" ma:index="24"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22b8a61-d887-4cf6-b8b7-70202bd97bc7"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ADF3E17-15B6-4938-B38C-1C0A8D0DA399}">
  <ds:schemaRefs>
    <ds:schemaRef ds:uri="http://schemas.microsoft.com/sharepoint/v3/contenttype/forms"/>
  </ds:schemaRefs>
</ds:datastoreItem>
</file>

<file path=customXml/itemProps2.xml><?xml version="1.0" encoding="utf-8"?>
<ds:datastoreItem xmlns:ds="http://schemas.openxmlformats.org/officeDocument/2006/customXml" ds:itemID="{FD8AC792-6C74-4DAE-B743-7DC5CEB1101E}">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B21D78EC-847E-44AD-8775-E821E8581F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f4c76b0-740e-4f35-b6f3-d9691cab094b"/>
    <ds:schemaRef ds:uri="f22b8a61-d887-4cf6-b8b7-70202bd97b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25b55a0c-bcf3-45fe-8d6b-e30a646beadd}" enabled="1" method="Privileged" siteId="{d2d2794a-61cc-4823-9690-8e288fd554cc}" contentBits="2" removed="0"/>
</clbl:labelList>
</file>

<file path=docProps/app.xml><?xml version="1.0" encoding="utf-8"?>
<Properties xmlns="http://schemas.openxmlformats.org/officeDocument/2006/extended-properties" xmlns:vt="http://schemas.openxmlformats.org/officeDocument/2006/docPropsVTypes">
  <Template/>
  <TotalTime>64</TotalTime>
  <Words>1725</Words>
  <Application>Microsoft Office PowerPoint</Application>
  <PresentationFormat>Custom</PresentationFormat>
  <Paragraphs>153</Paragraphs>
  <Slides>17</Slides>
  <Notes>6</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17</vt:i4>
      </vt:variant>
    </vt:vector>
  </HeadingPairs>
  <TitlesOfParts>
    <vt:vector size="22" baseType="lpstr">
      <vt:lpstr>Arial</vt:lpstr>
      <vt:lpstr>Calibri</vt:lpstr>
      <vt:lpstr>Wingdings</vt:lpstr>
      <vt:lpstr>TRANSFER_Widescreen</vt:lpstr>
      <vt:lpstr>1_TRANSFER_Widescreen</vt:lpstr>
      <vt:lpstr>Treinamento Kaizen</vt:lpstr>
      <vt:lpstr>Kaizen</vt:lpstr>
      <vt:lpstr>Kaizen</vt:lpstr>
      <vt:lpstr>Team Charter</vt:lpstr>
      <vt:lpstr>Passo 1. Identificar / Classificar perdas
</vt:lpstr>
      <vt:lpstr>Passo 2. Selecionar e justificar o assunto
</vt:lpstr>
      <vt:lpstr>Passo 3. Entenda o processo/equipamento
</vt:lpstr>
      <vt:lpstr>Passo 4. Avaliar a situação atual 
</vt:lpstr>
      <vt:lpstr>Passo 5. Validar o Alvo
</vt:lpstr>
      <vt:lpstr>Step 6. Make a Master Plan</vt:lpstr>
      <vt:lpstr>Passo 7. Análise de Causas
</vt:lpstr>
      <vt:lpstr>Passo 8. Propor contramedidas
</vt:lpstr>
      <vt:lpstr>Passo 9. Implementar contramedidas
</vt:lpstr>
      <vt:lpstr>Passo 10. Confira os resultados
</vt:lpstr>
      <vt:lpstr>Passo 11. Padronização
</vt:lpstr>
      <vt:lpstr>Passo 12. Planos futuros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 Steps of Kaizen</dc:title>
  <dc:creator>Balinyan Margarita</dc:creator>
  <cp:lastModifiedBy>Rulyan Golinski</cp:lastModifiedBy>
  <cp:revision>3</cp:revision>
  <dcterms:created xsi:type="dcterms:W3CDTF">2021-04-13T19:15:31Z</dcterms:created>
  <dcterms:modified xsi:type="dcterms:W3CDTF">2025-08-22T14:00:09Z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0x010100EE3E53370F7CA948BD7F94C9F7886903</vt:lpwstr>
  </property>
  <property fmtid="{D5CDD505-2E9C-101B-9397-08002B2CF9AE}" pid="3" name="MSIP_Label_25b55a0c-bcf3-45fe-8d6b-e30a646beadd_Enabled">
    <vt:lpwstr>true</vt:lpwstr>
  </property>
  <property fmtid="{D5CDD505-2E9C-101B-9397-08002B2CF9AE}" pid="4" name="MSIP_Label_25b55a0c-bcf3-45fe-8d6b-e30a646beadd_SetDate">
    <vt:lpwstr>2021-10-25T11:07:51Z</vt:lpwstr>
  </property>
  <property fmtid="{D5CDD505-2E9C-101B-9397-08002B2CF9AE}" pid="5" name="MSIP_Label_25b55a0c-bcf3-45fe-8d6b-e30a646beadd_Method">
    <vt:lpwstr>Privileged</vt:lpwstr>
  </property>
  <property fmtid="{D5CDD505-2E9C-101B-9397-08002B2CF9AE}" pid="6" name="MSIP_Label_25b55a0c-bcf3-45fe-8d6b-e30a646beadd_Name">
    <vt:lpwstr>Internal</vt:lpwstr>
  </property>
  <property fmtid="{D5CDD505-2E9C-101B-9397-08002B2CF9AE}" pid="7" name="MSIP_Label_25b55a0c-bcf3-45fe-8d6b-e30a646beadd_SiteId">
    <vt:lpwstr>d2d2794a-61cc-4823-9690-8e288fd554cc</vt:lpwstr>
  </property>
  <property fmtid="{D5CDD505-2E9C-101B-9397-08002B2CF9AE}" pid="8" name="MSIP_Label_25b55a0c-bcf3-45fe-8d6b-e30a646beadd_ActionId">
    <vt:lpwstr>b5a83481-e201-4f65-b547-218ef5a3b0cb</vt:lpwstr>
  </property>
  <property fmtid="{D5CDD505-2E9C-101B-9397-08002B2CF9AE}" pid="9" name="MSIP_Label_25b55a0c-bcf3-45fe-8d6b-e30a646beadd_ContentBits">
    <vt:lpwstr>2</vt:lpwstr>
  </property>
</Properties>
</file>